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2"/>
  </p:notesMasterIdLst>
  <p:sldIdLst>
    <p:sldId id="318" r:id="rId2"/>
    <p:sldId id="438" r:id="rId3"/>
    <p:sldId id="440" r:id="rId4"/>
    <p:sldId id="439" r:id="rId5"/>
    <p:sldId id="445" r:id="rId6"/>
    <p:sldId id="446" r:id="rId7"/>
    <p:sldId id="448" r:id="rId8"/>
    <p:sldId id="449" r:id="rId9"/>
    <p:sldId id="450" r:id="rId10"/>
    <p:sldId id="456" r:id="rId11"/>
  </p:sldIdLst>
  <p:sldSz cx="9144000" cy="5143500" type="screen16x9"/>
  <p:notesSz cx="6858000" cy="9144000"/>
  <p:embeddedFontLst>
    <p:embeddedFont>
      <p:font typeface="Tahoma" pitchFamily="34" charset="0"/>
      <p:regular r:id="rId13"/>
      <p:bold r:id="rId14"/>
    </p:embeddedFont>
    <p:embeddedFont>
      <p:font typeface="Corbel" pitchFamily="34" charset="0"/>
      <p:regular r:id="rId15"/>
      <p:bold r:id="rId16"/>
      <p:italic r:id="rId17"/>
      <p:boldItalic r:id="rId18"/>
    </p:embeddedFont>
    <p:embeddedFont>
      <p:font typeface="Calibri" pitchFamily="34" charset="0"/>
      <p:regular r:id="rId19"/>
      <p:bold r:id="rId20"/>
      <p:italic r:id="rId21"/>
      <p:boldItalic r:id="rId22"/>
    </p:embeddedFont>
    <p:embeddedFont>
      <p:font typeface="Wingdings 2" pitchFamily="18" charset="2"/>
      <p:regular r:id="rId23"/>
    </p:embeddedFont>
    <p:embeddedFont>
      <p:font typeface="Wingdings 3" pitchFamily="18" charset="2"/>
      <p:regular r:id="rId24"/>
    </p:embeddedFont>
    <p:embeddedFont>
      <p:font typeface="Consolas" pitchFamily="49" charset="0"/>
      <p:regular r:id="rId25"/>
      <p:bold r:id="rId26"/>
      <p:italic r:id="rId27"/>
      <p:boldItalic r:id="rId28"/>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9933"/>
    <a:srgbClr val="FF9900"/>
    <a:srgbClr val="FFFF99"/>
    <a:srgbClr val="FFFF66"/>
    <a:srgbClr val="E3E8F4"/>
    <a:srgbClr val="0033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90" autoAdjust="0"/>
    <p:restoredTop sz="78941" autoAdjust="0"/>
  </p:normalViewPr>
  <p:slideViewPr>
    <p:cSldViewPr>
      <p:cViewPr varScale="1">
        <p:scale>
          <a:sx n="139" d="100"/>
          <a:sy n="139" d="100"/>
        </p:scale>
        <p:origin x="-102" y="-144"/>
      </p:cViewPr>
      <p:guideLst>
        <p:guide orient="horz" pos="1620"/>
        <p:guide pos="2880"/>
      </p:guideLst>
    </p:cSldViewPr>
  </p:slideViewPr>
  <p:outlineViewPr>
    <p:cViewPr>
      <p:scale>
        <a:sx n="33" d="100"/>
        <a:sy n="33" d="100"/>
      </p:scale>
      <p:origin x="42" y="738"/>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34DA2E5-3349-420B-8E2E-E773B948C076}" type="datetimeFigureOut">
              <a:rPr lang="en-US"/>
              <a:pPr>
                <a:defRPr/>
              </a:pPr>
              <a:t>10/24/2010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CD4402D-32BD-48CD-B967-913702823C7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10</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51403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ectangle 4"/>
          <p:cNvSpPr/>
          <p:nvPr/>
        </p:nvSpPr>
        <p:spPr>
          <a:xfrm>
            <a:off x="309563" y="509588"/>
            <a:ext cx="46037"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a:xfrm>
            <a:off x="268288" y="509588"/>
            <a:ext cx="2857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6"/>
          <p:cNvSpPr/>
          <p:nvPr/>
        </p:nvSpPr>
        <p:spPr>
          <a:xfrm>
            <a:off x="249238"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22250" y="509588"/>
            <a:ext cx="7938"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3786188"/>
            <a:ext cx="73025" cy="12684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255588" y="3597275"/>
            <a:ext cx="73025"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a:off x="255588" y="3478213"/>
            <a:ext cx="73025" cy="103187"/>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a:off x="255588" y="3406775"/>
            <a:ext cx="73025" cy="5556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3257550"/>
            <a:ext cx="7772400" cy="1481328"/>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125980"/>
            <a:ext cx="7772400" cy="113157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853DCF68-FD10-4E18-8F56-C3500ECC1FAE}" type="datetimeFigureOut">
              <a:rPr lang="en-US"/>
              <a:pPr>
                <a:defRPr/>
              </a:pPr>
              <a:t>10/24/2010</a:t>
            </a:fld>
            <a:endParaRPr lang="en-US" dirty="0"/>
          </a:p>
        </p:txBody>
      </p:sp>
      <p:sp>
        <p:nvSpPr>
          <p:cNvPr id="16" name="Footer Placeholder 16"/>
          <p:cNvSpPr>
            <a:spLocks noGrp="1"/>
          </p:cNvSpPr>
          <p:nvPr>
            <p:ph type="ftr" sz="quarter" idx="11"/>
          </p:nvPr>
        </p:nvSpPr>
        <p:spPr/>
        <p:txBody>
          <a:bodyPr/>
          <a:lstStyle>
            <a:lvl1pPr>
              <a:defRPr/>
            </a:lvl1pPr>
            <a:extLst/>
          </a:lstStyle>
          <a:p>
            <a:pPr>
              <a:defRPr/>
            </a:pPr>
            <a:endParaRPr lang="en-US" dirty="0"/>
          </a:p>
        </p:txBody>
      </p:sp>
      <p:sp>
        <p:nvSpPr>
          <p:cNvPr id="17" name="Slide Number Placeholder 28"/>
          <p:cNvSpPr>
            <a:spLocks noGrp="1"/>
          </p:cNvSpPr>
          <p:nvPr>
            <p:ph type="sldNum" sz="quarter" idx="12"/>
          </p:nvPr>
        </p:nvSpPr>
        <p:spPr/>
        <p:txBody>
          <a:bodyPr/>
          <a:lstStyle>
            <a:lvl1pPr>
              <a:defRPr/>
            </a:lvl1pPr>
            <a:extLst/>
          </a:lstStyle>
          <a:p>
            <a:pPr>
              <a:defRPr/>
            </a:pPr>
            <a:fld id="{7F4CF620-9F58-4968-BE71-8BCEB28B6832}"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DAF573F-81A3-4F3B-851B-A7076C705A46}" type="datetimeFigureOut">
              <a:rPr lang="en-US"/>
              <a:pPr>
                <a:defRPr/>
              </a:pPr>
              <a:t>10/24/2010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83E9D4C1-4403-4BAC-B32F-83C34FDC2D99}"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981200" cy="4388644"/>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5980"/>
            <a:ext cx="5867400" cy="4388644"/>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7EC9DBA-2EF0-4D50-8109-90278EB24261}" type="datetimeFigureOut">
              <a:rPr lang="en-US"/>
              <a:pPr>
                <a:defRPr/>
              </a:pPr>
              <a:t>10/24/2010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41A6683-F521-4343-BBCC-ABDC115D5D09}"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C4D5B6D-6B5E-4EE7-A891-2CEBA5BCD78F}" type="datetimeFigureOut">
              <a:rPr lang="en-US"/>
              <a:pPr>
                <a:defRPr/>
              </a:pPr>
              <a:t>10/24/2010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674F3A9-BDD5-4D5B-AEFA-F31D04E7A171}"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804863"/>
            <a:ext cx="4321175" cy="43434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5" name="Freeform 4"/>
          <p:cNvSpPr>
            <a:spLocks/>
          </p:cNvSpPr>
          <p:nvPr/>
        </p:nvSpPr>
        <p:spPr bwMode="auto">
          <a:xfrm>
            <a:off x="374650" y="0"/>
            <a:ext cx="5513388" cy="4960938"/>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6" name="Freeform 5"/>
          <p:cNvSpPr>
            <a:spLocks/>
          </p:cNvSpPr>
          <p:nvPr/>
        </p:nvSpPr>
        <p:spPr bwMode="auto">
          <a:xfrm rot="5236414">
            <a:off x="4976019" y="964406"/>
            <a:ext cx="30861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Freeform 6"/>
          <p:cNvSpPr>
            <a:spLocks/>
          </p:cNvSpPr>
          <p:nvPr/>
        </p:nvSpPr>
        <p:spPr bwMode="auto">
          <a:xfrm>
            <a:off x="5943600" y="0"/>
            <a:ext cx="2743200" cy="32004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8" name="Freeform 7"/>
          <p:cNvSpPr>
            <a:spLocks/>
          </p:cNvSpPr>
          <p:nvPr/>
        </p:nvSpPr>
        <p:spPr bwMode="auto">
          <a:xfrm>
            <a:off x="5943600" y="3200400"/>
            <a:ext cx="3200400" cy="85725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9" name="Freeform 8"/>
          <p:cNvSpPr>
            <a:spLocks/>
          </p:cNvSpPr>
          <p:nvPr/>
        </p:nvSpPr>
        <p:spPr bwMode="auto">
          <a:xfrm>
            <a:off x="5943600" y="0"/>
            <a:ext cx="1371600" cy="32004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0" name="Freeform 9"/>
          <p:cNvSpPr>
            <a:spLocks/>
          </p:cNvSpPr>
          <p:nvPr/>
        </p:nvSpPr>
        <p:spPr bwMode="auto">
          <a:xfrm>
            <a:off x="5948363" y="3184525"/>
            <a:ext cx="2090737" cy="1958975"/>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1" name="Freeform 10"/>
          <p:cNvSpPr>
            <a:spLocks/>
          </p:cNvSpPr>
          <p:nvPr/>
        </p:nvSpPr>
        <p:spPr bwMode="auto">
          <a:xfrm>
            <a:off x="5943600" y="3200400"/>
            <a:ext cx="1600200" cy="19431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2" name="Freeform 11"/>
          <p:cNvSpPr>
            <a:spLocks/>
          </p:cNvSpPr>
          <p:nvPr/>
        </p:nvSpPr>
        <p:spPr bwMode="auto">
          <a:xfrm>
            <a:off x="5943600" y="1028700"/>
            <a:ext cx="3200400" cy="21717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3" name="Freeform 12"/>
          <p:cNvSpPr>
            <a:spLocks/>
          </p:cNvSpPr>
          <p:nvPr/>
        </p:nvSpPr>
        <p:spPr bwMode="auto">
          <a:xfrm>
            <a:off x="5943600" y="1314450"/>
            <a:ext cx="3200400" cy="188595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4" name="Freeform 13"/>
          <p:cNvSpPr>
            <a:spLocks/>
          </p:cNvSpPr>
          <p:nvPr/>
        </p:nvSpPr>
        <p:spPr bwMode="auto">
          <a:xfrm>
            <a:off x="990600" y="3200400"/>
            <a:ext cx="4953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5" name="Freeform 14"/>
          <p:cNvSpPr>
            <a:spLocks/>
          </p:cNvSpPr>
          <p:nvPr/>
        </p:nvSpPr>
        <p:spPr bwMode="auto">
          <a:xfrm>
            <a:off x="533400" y="3200400"/>
            <a:ext cx="5334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6" name="Freeform 15"/>
          <p:cNvSpPr>
            <a:spLocks/>
          </p:cNvSpPr>
          <p:nvPr/>
        </p:nvSpPr>
        <p:spPr bwMode="auto">
          <a:xfrm>
            <a:off x="366713" y="1828800"/>
            <a:ext cx="5638800" cy="13716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7" name="Freeform 16"/>
          <p:cNvSpPr>
            <a:spLocks/>
          </p:cNvSpPr>
          <p:nvPr/>
        </p:nvSpPr>
        <p:spPr bwMode="auto">
          <a:xfrm>
            <a:off x="366713" y="1600200"/>
            <a:ext cx="5638800" cy="16002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8" name="Freeform 17"/>
          <p:cNvSpPr>
            <a:spLocks/>
          </p:cNvSpPr>
          <p:nvPr/>
        </p:nvSpPr>
        <p:spPr bwMode="auto">
          <a:xfrm>
            <a:off x="4572000" y="3200400"/>
            <a:ext cx="1371600" cy="19431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9" name="Rectangle 18"/>
          <p:cNvSpPr/>
          <p:nvPr/>
        </p:nvSpPr>
        <p:spPr>
          <a:xfrm>
            <a:off x="363538" y="301625"/>
            <a:ext cx="8504237" cy="665163"/>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0" name="Rectangle 19"/>
          <p:cNvSpPr/>
          <p:nvPr/>
        </p:nvSpPr>
        <p:spPr>
          <a:xfrm flipH="1">
            <a:off x="371475" y="509588"/>
            <a:ext cx="26988"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Rectangle 20"/>
          <p:cNvSpPr/>
          <p:nvPr/>
        </p:nvSpPr>
        <p:spPr>
          <a:xfrm flipH="1">
            <a:off x="411163" y="509588"/>
            <a:ext cx="26987"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Rectangle 21"/>
          <p:cNvSpPr/>
          <p:nvPr/>
        </p:nvSpPr>
        <p:spPr>
          <a:xfrm flipH="1">
            <a:off x="447675"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3" name="Rectangle 22"/>
          <p:cNvSpPr/>
          <p:nvPr/>
        </p:nvSpPr>
        <p:spPr>
          <a:xfrm flipH="1">
            <a:off x="476250"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Rectangle 23"/>
          <p:cNvSpPr/>
          <p:nvPr/>
        </p:nvSpPr>
        <p:spPr>
          <a:xfrm>
            <a:off x="500063" y="509588"/>
            <a:ext cx="36512"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013754"/>
            <a:ext cx="5718048" cy="733115"/>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384048"/>
            <a:ext cx="8156448" cy="58293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EC30D209-6C01-462D-9377-3FF99F3D1593}" type="datetimeFigureOut">
              <a:rPr lang="en-US"/>
              <a:pPr>
                <a:defRPr/>
              </a:pPr>
              <a:t>10/24/2010</a:t>
            </a:fld>
            <a:endParaRPr lang="en-US" dirty="0"/>
          </a:p>
        </p:txBody>
      </p:sp>
      <p:sp>
        <p:nvSpPr>
          <p:cNvPr id="26" name="Footer Placeholder 4"/>
          <p:cNvSpPr>
            <a:spLocks noGrp="1"/>
          </p:cNvSpPr>
          <p:nvPr>
            <p:ph type="ftr" sz="quarter" idx="11"/>
          </p:nvPr>
        </p:nvSpPr>
        <p:spPr/>
        <p:txBody>
          <a:bodyPr/>
          <a:lstStyle>
            <a:lvl1pPr>
              <a:defRPr/>
            </a:lvl1pPr>
            <a:extLst/>
          </a:lstStyle>
          <a:p>
            <a:pPr>
              <a:defRPr/>
            </a:pPr>
            <a:endParaRPr lang="en-US" dirty="0"/>
          </a:p>
        </p:txBody>
      </p:sp>
      <p:sp>
        <p:nvSpPr>
          <p:cNvPr id="27" name="Slide Number Placeholder 5"/>
          <p:cNvSpPr>
            <a:spLocks noGrp="1"/>
          </p:cNvSpPr>
          <p:nvPr>
            <p:ph type="sldNum" sz="quarter" idx="12"/>
          </p:nvPr>
        </p:nvSpPr>
        <p:spPr/>
        <p:txBody>
          <a:bodyPr/>
          <a:lstStyle>
            <a:lvl1pPr>
              <a:defRPr/>
            </a:lvl1pPr>
            <a:extLst/>
          </a:lstStyle>
          <a:p>
            <a:pPr>
              <a:defRPr/>
            </a:pPr>
            <a:fld id="{DD873C68-8317-4293-95B1-3CAEFADBC3E5}"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8"/>
            <a:ext cx="8229600" cy="6858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327876"/>
            <a:ext cx="4038600" cy="3394472"/>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327876"/>
            <a:ext cx="4038600" cy="3394472"/>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E4556E51-B756-4453-BFF2-AA5914BA1CC5}" type="datetimeFigureOut">
              <a:rPr lang="en-US"/>
              <a:pPr>
                <a:defRPr/>
              </a:pPr>
              <a:t>10/24/2010</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293BB8B0-7550-46A8-8C3F-174CBB72E0D3}"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301625"/>
            <a:ext cx="8867775" cy="665163"/>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ectangle 7"/>
          <p:cNvSpPr/>
          <p:nvPr/>
        </p:nvSpPr>
        <p:spPr>
          <a:xfrm>
            <a:off x="87313" y="509588"/>
            <a:ext cx="46037"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47625" y="509588"/>
            <a:ext cx="26988"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8575"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0"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flipH="1">
            <a:off x="149225" y="509588"/>
            <a:ext cx="2857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flipH="1">
            <a:off x="188913" y="509588"/>
            <a:ext cx="2857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flipH="1">
            <a:off x="227013"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flipH="1">
            <a:off x="255588" y="509588"/>
            <a:ext cx="7937"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79400" y="509588"/>
            <a:ext cx="36513"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384048"/>
            <a:ext cx="7772400" cy="6858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357312"/>
            <a:ext cx="4040188" cy="47982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1357312"/>
            <a:ext cx="4041775" cy="47982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844278"/>
            <a:ext cx="4040188" cy="2969514"/>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1844278"/>
            <a:ext cx="4041775" cy="2969514"/>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EA06D1F0-BF52-4CAC-8C5A-11CFBE4F7270}" type="datetimeFigureOut">
              <a:rPr lang="en-US"/>
              <a:pPr>
                <a:defRPr/>
              </a:pPr>
              <a:t>10/24/2010</a:t>
            </a:fld>
            <a:endParaRPr lang="en-US" dirty="0"/>
          </a:p>
        </p:txBody>
      </p:sp>
      <p:sp>
        <p:nvSpPr>
          <p:cNvPr id="18" name="Footer Placeholder 7"/>
          <p:cNvSpPr>
            <a:spLocks noGrp="1"/>
          </p:cNvSpPr>
          <p:nvPr>
            <p:ph type="ftr" sz="quarter" idx="11"/>
          </p:nvPr>
        </p:nvSpPr>
        <p:spPr/>
        <p:txBody>
          <a:bodyPr/>
          <a:lstStyle>
            <a:lvl1pPr>
              <a:defRPr/>
            </a:lvl1pPr>
            <a:extLst/>
          </a:lstStyle>
          <a:p>
            <a:pPr>
              <a:defRPr/>
            </a:pPr>
            <a:endParaRPr lang="en-US" dirty="0"/>
          </a:p>
        </p:txBody>
      </p:sp>
      <p:sp>
        <p:nvSpPr>
          <p:cNvPr id="19" name="Slide Number Placeholder 8"/>
          <p:cNvSpPr>
            <a:spLocks noGrp="1"/>
          </p:cNvSpPr>
          <p:nvPr>
            <p:ph type="sldNum" sz="quarter" idx="12"/>
          </p:nvPr>
        </p:nvSpPr>
        <p:spPr/>
        <p:txBody>
          <a:bodyPr/>
          <a:lstStyle>
            <a:lvl1pPr>
              <a:defRPr/>
            </a:lvl1pPr>
            <a:extLst/>
          </a:lstStyle>
          <a:p>
            <a:pPr>
              <a:defRPr/>
            </a:pPr>
            <a:fld id="{AF218992-30DE-43AC-B16A-A9E113D4E67E}"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384048"/>
            <a:ext cx="7772400" cy="6858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673FED89-E83B-43AC-84EA-81C472261810}" type="datetimeFigureOut">
              <a:rPr lang="en-US"/>
              <a:pPr>
                <a:defRPr/>
              </a:pPr>
              <a:t>10/24/2010</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D94C92C0-C890-481B-90E6-0736AC27AABE}"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FDA1C88B-57E3-4846-904D-767D296E0F06}" type="datetimeFigureOut">
              <a:rPr lang="en-US"/>
              <a:pPr>
                <a:defRPr/>
              </a:pPr>
              <a:t>10/24/2010</a:t>
            </a:fld>
            <a:endParaRPr lang="en-US" dirty="0"/>
          </a:p>
        </p:txBody>
      </p:sp>
      <p:sp>
        <p:nvSpPr>
          <p:cNvPr id="3" name="Footer Placeholder 2"/>
          <p:cNvSpPr>
            <a:spLocks noGrp="1"/>
          </p:cNvSpPr>
          <p:nvPr>
            <p:ph type="ftr" sz="quarter" idx="11"/>
          </p:nvPr>
        </p:nvSpPr>
        <p:spPr/>
        <p:txBody>
          <a:bodyPr/>
          <a:lstStyle>
            <a:lvl1pPr>
              <a:defRPr/>
            </a:lvl1pPr>
            <a:extLst/>
          </a:lstStyle>
          <a:p>
            <a:pPr>
              <a:defRPr/>
            </a:pPr>
            <a:endParaRPr lang="en-US" dirty="0"/>
          </a:p>
        </p:txBody>
      </p:sp>
      <p:sp>
        <p:nvSpPr>
          <p:cNvPr id="4" name="Slide Number Placeholder 3"/>
          <p:cNvSpPr>
            <a:spLocks noGrp="1"/>
          </p:cNvSpPr>
          <p:nvPr>
            <p:ph type="sldNum" sz="quarter" idx="12"/>
          </p:nvPr>
        </p:nvSpPr>
        <p:spPr/>
        <p:txBody>
          <a:bodyPr/>
          <a:lstStyle>
            <a:lvl1pPr>
              <a:defRPr/>
            </a:lvl1pPr>
            <a:extLst/>
          </a:lstStyle>
          <a:p>
            <a:pPr>
              <a:defRPr/>
            </a:pPr>
            <a:fld id="{A9C30534-22F9-43ED-9989-44090227C6AF}"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04787"/>
            <a:ext cx="8229600" cy="871538"/>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076325"/>
            <a:ext cx="2514600" cy="3429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076325"/>
            <a:ext cx="5486400" cy="3429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7BA8BDC-C177-42D8-89DC-56DAE6B16017}" type="datetimeFigureOut">
              <a:rPr lang="en-US"/>
              <a:pPr>
                <a:defRPr/>
              </a:pPr>
              <a:t>10/24/2010</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EDC4714B-589B-4F83-B091-903262FAEAFB}"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4081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6" name="Straight Connector 5"/>
          <p:cNvCxnSpPr/>
          <p:nvPr/>
        </p:nvCxnSpPr>
        <p:spPr>
          <a:xfrm flipV="1">
            <a:off x="363538" y="14144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31226" y="898525"/>
            <a:ext cx="100012" cy="128587"/>
            <a:chOff x="6668087" y="1297746"/>
            <a:chExt cx="161840" cy="156602"/>
          </a:xfrm>
        </p:grpSpPr>
        <p:cxnSp>
          <p:nvCxnSpPr>
            <p:cNvPr id="8" name="Straight Connector 7"/>
            <p:cNvCxnSpPr/>
            <p:nvPr/>
          </p:nvCxnSpPr>
          <p:spPr>
            <a:xfrm rot="16200000">
              <a:off x="6663438" y="1281129"/>
              <a:ext cx="88935" cy="7963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4889"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358" y="1279844"/>
              <a:ext cx="88935" cy="8220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83626" y="1012825"/>
            <a:ext cx="100012" cy="128587"/>
            <a:chOff x="6668087" y="1297746"/>
            <a:chExt cx="161840" cy="156602"/>
          </a:xfrm>
        </p:grpSpPr>
        <p:cxnSp>
          <p:nvCxnSpPr>
            <p:cNvPr id="12" name="Straight Connector 11"/>
            <p:cNvCxnSpPr/>
            <p:nvPr/>
          </p:nvCxnSpPr>
          <p:spPr>
            <a:xfrm rot="16200000">
              <a:off x="6663438" y="1281129"/>
              <a:ext cx="88935" cy="7963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4889"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358" y="1279844"/>
              <a:ext cx="88935" cy="8220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36756" y="1089819"/>
            <a:ext cx="98425" cy="128588"/>
            <a:chOff x="6668087" y="1297746"/>
            <a:chExt cx="161840" cy="156602"/>
          </a:xfrm>
        </p:grpSpPr>
        <p:cxnSp>
          <p:nvCxnSpPr>
            <p:cNvPr id="16" name="Straight Connector 15"/>
            <p:cNvCxnSpPr/>
            <p:nvPr/>
          </p:nvCxnSpPr>
          <p:spPr>
            <a:xfrm rot="16200000">
              <a:off x="6664080" y="1280486"/>
              <a:ext cx="88934" cy="80921"/>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6173"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3694" y="1279181"/>
              <a:ext cx="88934" cy="8353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330939"/>
            <a:ext cx="6858000" cy="526312"/>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420336"/>
            <a:ext cx="8778240" cy="3720108"/>
          </a:xfrm>
          <a:solidFill>
            <a:schemeClr val="bg2"/>
          </a:solidFill>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bwMode="grayWhite">
          <a:xfrm>
            <a:off x="914400" y="862608"/>
            <a:ext cx="6858000" cy="51435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41275"/>
            <a:ext cx="2133600" cy="274638"/>
          </a:xfrm>
        </p:spPr>
        <p:txBody>
          <a:bodyPr/>
          <a:lstStyle>
            <a:lvl1pPr>
              <a:defRPr/>
            </a:lvl1pPr>
            <a:extLst/>
          </a:lstStyle>
          <a:p>
            <a:pPr>
              <a:defRPr/>
            </a:pPr>
            <a:fld id="{7566FB5A-AE7D-4B95-B681-8A79FB380660}" type="datetimeFigureOut">
              <a:rPr lang="en-US"/>
              <a:pPr>
                <a:defRPr/>
              </a:pPr>
              <a:t>10/24/2010</a:t>
            </a:fld>
            <a:endParaRPr lang="en-US" dirty="0"/>
          </a:p>
        </p:txBody>
      </p:sp>
      <p:sp>
        <p:nvSpPr>
          <p:cNvPr id="20" name="Footer Placeholder 5"/>
          <p:cNvSpPr>
            <a:spLocks noGrp="1"/>
          </p:cNvSpPr>
          <p:nvPr>
            <p:ph type="ftr" sz="quarter" idx="11"/>
          </p:nvPr>
        </p:nvSpPr>
        <p:spPr>
          <a:xfrm>
            <a:off x="914400" y="41275"/>
            <a:ext cx="5562600" cy="274638"/>
          </a:xfrm>
        </p:spPr>
        <p:txBody>
          <a:bodyPr/>
          <a:lstStyle>
            <a:lvl1pPr>
              <a:defRPr/>
            </a:lvl1pPr>
            <a:extLst/>
          </a:lstStyle>
          <a:p>
            <a:pPr>
              <a:defRPr/>
            </a:pPr>
            <a:endParaRPr lang="en-US" dirty="0"/>
          </a:p>
        </p:txBody>
      </p:sp>
      <p:sp>
        <p:nvSpPr>
          <p:cNvPr id="21" name="Slide Number Placeholder 6"/>
          <p:cNvSpPr>
            <a:spLocks noGrp="1"/>
          </p:cNvSpPr>
          <p:nvPr>
            <p:ph type="sldNum" sz="quarter" idx="12"/>
          </p:nvPr>
        </p:nvSpPr>
        <p:spPr>
          <a:xfrm>
            <a:off x="8610600" y="41275"/>
            <a:ext cx="457200" cy="274638"/>
          </a:xfrm>
        </p:spPr>
        <p:txBody>
          <a:bodyPr/>
          <a:lstStyle>
            <a:lvl1pPr>
              <a:defRPr/>
            </a:lvl1pPr>
            <a:extLst/>
          </a:lstStyle>
          <a:p>
            <a:pPr>
              <a:defRPr/>
            </a:pPr>
            <a:fld id="{B925D1C8-662F-4683-81CB-C1884AFEB9B0}"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51403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ectangle 7"/>
          <p:cNvSpPr/>
          <p:nvPr/>
        </p:nvSpPr>
        <p:spPr>
          <a:xfrm>
            <a:off x="255588" y="3786188"/>
            <a:ext cx="73025" cy="12684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255588" y="3597275"/>
            <a:ext cx="73025"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55588" y="3478213"/>
            <a:ext cx="73025" cy="103187"/>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3406775"/>
            <a:ext cx="73025" cy="5556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309563" y="509588"/>
            <a:ext cx="46037"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a:off x="268288" y="509588"/>
            <a:ext cx="28575"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49238" y="509588"/>
            <a:ext cx="9525"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7" name="Rectangle 16"/>
          <p:cNvSpPr/>
          <p:nvPr/>
        </p:nvSpPr>
        <p:spPr>
          <a:xfrm>
            <a:off x="222250" y="509588"/>
            <a:ext cx="7938"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384175"/>
            <a:ext cx="7772400" cy="6858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338263"/>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4813300"/>
            <a:ext cx="2133600" cy="273050"/>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cs typeface="+mn-cs"/>
              </a:defRPr>
            </a:lvl1pPr>
            <a:extLst/>
          </a:lstStyle>
          <a:p>
            <a:pPr>
              <a:defRPr/>
            </a:pPr>
            <a:fld id="{6E027964-AFBE-4FA3-8DAF-8B837BA8E296}" type="datetimeFigureOut">
              <a:rPr lang="en-US"/>
              <a:pPr>
                <a:defRPr/>
              </a:pPr>
              <a:t>10/24/2010</a:t>
            </a:fld>
            <a:endParaRPr lang="en-US" dirty="0"/>
          </a:p>
        </p:txBody>
      </p:sp>
      <p:sp>
        <p:nvSpPr>
          <p:cNvPr id="3" name="Footer Placeholder 2"/>
          <p:cNvSpPr>
            <a:spLocks noGrp="1"/>
          </p:cNvSpPr>
          <p:nvPr>
            <p:ph type="ftr" sz="quarter" idx="3"/>
          </p:nvPr>
        </p:nvSpPr>
        <p:spPr>
          <a:xfrm>
            <a:off x="914400" y="4813300"/>
            <a:ext cx="5562600" cy="273050"/>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endParaRPr lang="en-US" dirty="0"/>
          </a:p>
        </p:txBody>
      </p:sp>
      <p:sp>
        <p:nvSpPr>
          <p:cNvPr id="23" name="Slide Number Placeholder 22"/>
          <p:cNvSpPr>
            <a:spLocks noGrp="1"/>
          </p:cNvSpPr>
          <p:nvPr>
            <p:ph type="sldNum" sz="quarter" idx="4"/>
          </p:nvPr>
        </p:nvSpPr>
        <p:spPr>
          <a:xfrm>
            <a:off x="8610600" y="4813300"/>
            <a:ext cx="457200" cy="273050"/>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cs typeface="+mn-cs"/>
              </a:defRPr>
            </a:lvl1pPr>
            <a:extLst/>
          </a:lstStyle>
          <a:p>
            <a:pPr>
              <a:defRPr/>
            </a:pPr>
            <a:fld id="{81BD29A1-A672-4C20-80DE-22C0B9B21532}"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865" r:id="rId1"/>
    <p:sldLayoutId id="2147483860" r:id="rId2"/>
    <p:sldLayoutId id="2147483866" r:id="rId3"/>
    <p:sldLayoutId id="2147483867" r:id="rId4"/>
    <p:sldLayoutId id="2147483868" r:id="rId5"/>
    <p:sldLayoutId id="2147483861" r:id="rId6"/>
    <p:sldLayoutId id="2147483869" r:id="rId7"/>
    <p:sldLayoutId id="2147483862" r:id="rId8"/>
    <p:sldLayoutId id="2147483870" r:id="rId9"/>
    <p:sldLayoutId id="2147483863" r:id="rId10"/>
    <p:sldLayoutId id="2147483864" r:id="rId11"/>
  </p:sldLayoutIdLst>
  <p:transition/>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3350"/>
            <a:ext cx="8458200" cy="914400"/>
          </a:xfrm>
          <a:effectLst>
            <a:outerShdw blurRad="63500" sx="102000" sy="102000" algn="ctr" rotWithShape="0">
              <a:prstClr val="black">
                <a:alpha val="40000"/>
              </a:prstClr>
            </a:outerShdw>
          </a:effectLst>
        </p:spPr>
        <p:txBody>
          <a:bodyPr wrap="square" lIns="91440" tIns="45720" rIns="91440" bIns="45720" numCol="1"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R="0" eaLnBrk="1" hangingPunct="1">
              <a:defRPr/>
            </a:pPr>
            <a:r>
              <a:rPr lang="en-US" sz="4400" dirty="0" smtClean="0">
                <a:ln w="0"/>
                <a:solidFill>
                  <a:srgbClr val="FFC000"/>
                </a:solidFill>
                <a:effectLst>
                  <a:reflection blurRad="12700" stA="50000" endPos="50000" dist="5000" dir="5400000" sy="-100000" rotWithShape="0"/>
                </a:effectLst>
                <a:latin typeface="Times New Roman" pitchFamily="18" charset="0"/>
                <a:cs typeface="Times New Roman" pitchFamily="18" charset="0"/>
              </a:rPr>
              <a:t>Understanding The Bible</a:t>
            </a:r>
          </a:p>
        </p:txBody>
      </p:sp>
      <p:sp>
        <p:nvSpPr>
          <p:cNvPr id="4" name="TextBox 3"/>
          <p:cNvSpPr txBox="1"/>
          <p:nvPr/>
        </p:nvSpPr>
        <p:spPr>
          <a:xfrm>
            <a:off x="0" y="4248150"/>
            <a:ext cx="9144000" cy="723275"/>
          </a:xfrm>
          <a:prstGeom prst="rect">
            <a:avLst/>
          </a:prstGeom>
          <a:noFill/>
        </p:spPr>
        <p:txBody>
          <a:bodyPr wrap="square" rtlCol="0">
            <a:spAutoFit/>
          </a:bodyPr>
          <a:lstStyle/>
          <a:p>
            <a:pPr algn="ctr"/>
            <a: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1200" spc="-15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__________________________________________________________________________________________________________________________________</a:t>
            </a:r>
            <a:endPar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800" b="1" kern="0" spc="310" dirty="0" smtClean="0">
                <a:effectLst>
                  <a:outerShdw blurRad="38100" dist="38100" dir="2700000" algn="tl">
                    <a:srgbClr val="000000">
                      <a:alpha val="43137"/>
                    </a:srgbClr>
                  </a:outerShdw>
                </a:effectLst>
                <a:latin typeface="Times New Roman" pitchFamily="18" charset="0"/>
                <a:cs typeface="Times New Roman" pitchFamily="18" charset="0"/>
              </a:rPr>
              <a:t>ALL WORD NOTES AND POWERPOINT PRESENTATIONS ARE AVAILABLE AT</a:t>
            </a:r>
            <a: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900" b="1" i="1" spc="300" dirty="0" smtClean="0">
                <a:effectLst>
                  <a:outerShdw blurRad="38100" dist="38100" dir="2700000" algn="tl">
                    <a:srgbClr val="000000">
                      <a:alpha val="43137"/>
                    </a:srgbClr>
                  </a:outerShdw>
                </a:effectLst>
                <a:latin typeface="Times New Roman" pitchFamily="18" charset="0"/>
                <a:cs typeface="Times New Roman" pitchFamily="18" charset="0"/>
              </a:rPr>
              <a:t>www.BethlehemChristian.org/bible</a:t>
            </a:r>
            <a:endParaRPr lang="en-US" sz="900" b="1" i="1" spc="3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1524000" y="1123950"/>
            <a:ext cx="6400800" cy="3352800"/>
          </a:xfrm>
        </p:spPr>
        <p:txBody>
          <a:bodyPr anchor="t">
            <a:noAutofit/>
          </a:bodyPr>
          <a:lstStyle/>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Purpose of the Bible</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The Land of the Bible</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The Story of the Bible – Old Testament</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The Story of the Bible – New Testament </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Message of the Bible </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Authority of the Bible </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800" i="1" dirty="0" smtClean="0">
                <a:solidFill>
                  <a:schemeClr val="tx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The Interpretation of the Bible</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9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Neo3Symbol" charset="0"/>
                <a:cs typeface="Times New Roman" pitchFamily="18" charset="0"/>
              </a:rPr>
              <a:t>Introduction  + The Enlightenment of the Holy Spirit</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9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Christian's Disciplined Study    </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9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Teaching of the Church</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Natural Sense </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1300" i="1" dirty="0" smtClean="0">
                <a:effectLst>
                  <a:outerShdw blurRad="38100" dist="38100" dir="2700000" algn="tl">
                    <a:srgbClr val="000000">
                      <a:alpha val="43137"/>
                    </a:srgbClr>
                  </a:outerShdw>
                </a:effectLst>
                <a:latin typeface="Times New Roman" pitchFamily="18" charset="0"/>
                <a:cs typeface="Times New Roman" pitchFamily="18" charset="0"/>
              </a:rPr>
              <a:t>The Original Sense </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General Sense (part 1) </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General Sense (part 2) </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Use of the Bible</a:t>
            </a:r>
            <a:endParaRPr lang="en-US" sz="1100" b="1"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3350"/>
            <a:ext cx="8458200" cy="914400"/>
          </a:xfrm>
          <a:effectLst>
            <a:outerShdw blurRad="63500" sx="102000" sy="102000" algn="ctr" rotWithShape="0">
              <a:prstClr val="black">
                <a:alpha val="40000"/>
              </a:prstClr>
            </a:outerShdw>
          </a:effectLst>
        </p:spPr>
        <p:txBody>
          <a:bodyPr wrap="square" lIns="91440" tIns="45720" rIns="91440" bIns="45720" numCol="1"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R="0" eaLnBrk="1" hangingPunct="1">
              <a:defRPr/>
            </a:pPr>
            <a:r>
              <a:rPr lang="en-US" sz="4400" dirty="0" smtClean="0">
                <a:ln w="0"/>
                <a:solidFill>
                  <a:srgbClr val="FFC000"/>
                </a:solidFill>
                <a:effectLst>
                  <a:reflection blurRad="12700" stA="50000" endPos="50000" dist="5000" dir="5400000" sy="-100000" rotWithShape="0"/>
                </a:effectLst>
                <a:latin typeface="Times New Roman" pitchFamily="18" charset="0"/>
                <a:cs typeface="Times New Roman" pitchFamily="18" charset="0"/>
              </a:rPr>
              <a:t>Understanding The Bible</a:t>
            </a:r>
          </a:p>
        </p:txBody>
      </p:sp>
      <p:sp>
        <p:nvSpPr>
          <p:cNvPr id="4" name="TextBox 3"/>
          <p:cNvSpPr txBox="1"/>
          <p:nvPr/>
        </p:nvSpPr>
        <p:spPr>
          <a:xfrm>
            <a:off x="0" y="4248150"/>
            <a:ext cx="9144000" cy="723275"/>
          </a:xfrm>
          <a:prstGeom prst="rect">
            <a:avLst/>
          </a:prstGeom>
          <a:noFill/>
        </p:spPr>
        <p:txBody>
          <a:bodyPr wrap="square" rtlCol="0">
            <a:spAutoFit/>
          </a:bodyPr>
          <a:lstStyle/>
          <a:p>
            <a:pPr algn="ctr"/>
            <a: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1200" spc="-15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__________________________________________________________________________________________________________________________________</a:t>
            </a:r>
            <a:endPar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800" b="1" kern="0" spc="310" dirty="0" smtClean="0">
                <a:effectLst>
                  <a:outerShdw blurRad="38100" dist="38100" dir="2700000" algn="tl">
                    <a:srgbClr val="000000">
                      <a:alpha val="43137"/>
                    </a:srgbClr>
                  </a:outerShdw>
                </a:effectLst>
                <a:latin typeface="Times New Roman" pitchFamily="18" charset="0"/>
                <a:cs typeface="Times New Roman" pitchFamily="18" charset="0"/>
              </a:rPr>
              <a:t>ALL WORD NOTES AND POWERPOINT PRESENTATIONS ARE AVAILABLE AT</a:t>
            </a:r>
            <a: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900" b="1" i="1" spc="300" dirty="0" smtClean="0">
                <a:effectLst>
                  <a:outerShdw blurRad="38100" dist="38100" dir="2700000" algn="tl">
                    <a:srgbClr val="000000">
                      <a:alpha val="43137"/>
                    </a:srgbClr>
                  </a:outerShdw>
                </a:effectLst>
                <a:latin typeface="Times New Roman" pitchFamily="18" charset="0"/>
                <a:cs typeface="Times New Roman" pitchFamily="18" charset="0"/>
              </a:rPr>
              <a:t>www.BethlehemChristian.org/bible</a:t>
            </a:r>
            <a:endParaRPr lang="en-US" sz="900" b="1" i="1" spc="3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1524000" y="1123950"/>
            <a:ext cx="6400800" cy="3352800"/>
          </a:xfrm>
        </p:spPr>
        <p:txBody>
          <a:bodyPr anchor="t">
            <a:noAutofit/>
          </a:bodyPr>
          <a:lstStyle/>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Purpose of the Bible</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The Land of the Bible</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The Story of the Bible – Old Testament</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The Story of the Bible – New Testament </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Message of the Bible </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Authority of the Bible </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800" i="1" dirty="0" smtClean="0">
                <a:solidFill>
                  <a:schemeClr val="tx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The Interpretation of the Bible</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9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Neo3Symbol" charset="0"/>
                <a:cs typeface="Times New Roman" pitchFamily="18" charset="0"/>
              </a:rPr>
              <a:t>Introduction  + The Enlightenment of the Holy Spirit</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9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Christian's Disciplined Study    </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9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Teaching of the Church</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Natural Sense </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1300" i="1" dirty="0" smtClean="0">
                <a:effectLst>
                  <a:outerShdw blurRad="38100" dist="38100" dir="2700000" algn="tl">
                    <a:srgbClr val="000000">
                      <a:alpha val="43137"/>
                    </a:srgbClr>
                  </a:outerShdw>
                </a:effectLst>
                <a:latin typeface="Times New Roman" pitchFamily="18" charset="0"/>
                <a:cs typeface="Times New Roman" pitchFamily="18" charset="0"/>
              </a:rPr>
              <a:t>The Original Sense </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General Sense (part 1) </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General Sense (part 2) </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Use of the Bible</a:t>
            </a:r>
            <a:endParaRPr lang="en-US" sz="1100" b="1"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152400" y="438150"/>
            <a:ext cx="8991600" cy="4343400"/>
          </a:xfrm>
        </p:spPr>
        <p:txBody>
          <a:bodyPr anchor="t"/>
          <a:lstStyle/>
          <a:p>
            <a:r>
              <a:rPr lang="en-US" sz="3200" i="1" dirty="0" smtClean="0">
                <a:solidFill>
                  <a:schemeClr val="accent3">
                    <a:lumMod val="60000"/>
                    <a:lumOff val="40000"/>
                  </a:schemeClr>
                </a:solidFill>
                <a:latin typeface="Adobe Caslon Pro" pitchFamily="18" charset="0"/>
              </a:rPr>
              <a:t>As we read the Bible we need to ask ourselves</a:t>
            </a:r>
            <a:r>
              <a:rPr lang="en-US" sz="3200" i="1" dirty="0" smtClean="0">
                <a:solidFill>
                  <a:schemeClr val="accent3">
                    <a:lumMod val="60000"/>
                    <a:lumOff val="40000"/>
                  </a:schemeClr>
                </a:solidFill>
                <a:latin typeface="Adobe Caslon Pro" pitchFamily="18" charset="0"/>
              </a:rPr>
              <a:t>:</a:t>
            </a:r>
            <a:br>
              <a:rPr lang="en-US" sz="3200" i="1" dirty="0" smtClean="0">
                <a:solidFill>
                  <a:schemeClr val="accent3">
                    <a:lumMod val="60000"/>
                    <a:lumOff val="40000"/>
                  </a:schemeClr>
                </a:solidFill>
                <a:latin typeface="Adobe Caslon Pro" pitchFamily="18" charset="0"/>
              </a:rPr>
            </a:br>
            <a:endParaRPr lang="en-US" sz="1200" i="1" dirty="0" smtClean="0">
              <a:solidFill>
                <a:schemeClr val="accent3">
                  <a:lumMod val="60000"/>
                  <a:lumOff val="40000"/>
                </a:schemeClr>
              </a:solidFill>
              <a:latin typeface="Adobe Caslon Pro" pitchFamily="18" charset="0"/>
            </a:endParaRPr>
          </a:p>
          <a:p>
            <a:pPr lvl="0">
              <a:buClr>
                <a:schemeClr val="accent3">
                  <a:lumMod val="60000"/>
                  <a:lumOff val="40000"/>
                </a:schemeClr>
              </a:buClr>
              <a:buFont typeface="Wingdings" pitchFamily="2" charset="2"/>
              <a:buChar char="ü"/>
            </a:pPr>
            <a:r>
              <a:rPr lang="en-US" i="1" dirty="0" smtClean="0">
                <a:solidFill>
                  <a:schemeClr val="accent3">
                    <a:lumMod val="60000"/>
                    <a:lumOff val="40000"/>
                  </a:schemeClr>
                </a:solidFill>
                <a:latin typeface="Adobe Caslon Pro" pitchFamily="18" charset="0"/>
              </a:rPr>
              <a:t> </a:t>
            </a:r>
            <a:r>
              <a:rPr lang="en-US" i="1" dirty="0" smtClean="0">
                <a:solidFill>
                  <a:schemeClr val="accent3">
                    <a:lumMod val="60000"/>
                    <a:lumOff val="40000"/>
                  </a:schemeClr>
                </a:solidFill>
                <a:latin typeface="Adobe Caslon Pro" pitchFamily="18" charset="0"/>
              </a:rPr>
              <a:t> </a:t>
            </a:r>
            <a:r>
              <a:rPr lang="en-US" sz="2400" i="1" dirty="0" smtClean="0">
                <a:solidFill>
                  <a:schemeClr val="accent3">
                    <a:lumMod val="60000"/>
                    <a:lumOff val="40000"/>
                  </a:schemeClr>
                </a:solidFill>
                <a:latin typeface="Adobe Caslon Pro" pitchFamily="18" charset="0"/>
              </a:rPr>
              <a:t>Who </a:t>
            </a:r>
            <a:r>
              <a:rPr lang="en-US" sz="2400" i="1" dirty="0" smtClean="0">
                <a:solidFill>
                  <a:schemeClr val="accent3">
                    <a:lumMod val="60000"/>
                    <a:lumOff val="40000"/>
                  </a:schemeClr>
                </a:solidFill>
                <a:latin typeface="Adobe Caslon Pro" pitchFamily="18" charset="0"/>
              </a:rPr>
              <a:t>was the writer and to whom was he writing?</a:t>
            </a:r>
          </a:p>
          <a:p>
            <a:pPr lvl="0">
              <a:buClr>
                <a:schemeClr val="accent3">
                  <a:lumMod val="60000"/>
                  <a:lumOff val="40000"/>
                </a:schemeClr>
              </a:buClr>
              <a:buFont typeface="Wingdings" pitchFamily="2" charset="2"/>
              <a:buChar char="ü"/>
            </a:pPr>
            <a:r>
              <a:rPr lang="en-US" sz="2400" i="1" dirty="0" smtClean="0">
                <a:solidFill>
                  <a:schemeClr val="accent3">
                    <a:lumMod val="60000"/>
                    <a:lumOff val="40000"/>
                  </a:schemeClr>
                </a:solidFill>
                <a:latin typeface="Adobe Caslon Pro" pitchFamily="18" charset="0"/>
              </a:rPr>
              <a:t>  What </a:t>
            </a:r>
            <a:r>
              <a:rPr lang="en-US" sz="2400" i="1" dirty="0" smtClean="0">
                <a:solidFill>
                  <a:schemeClr val="accent3">
                    <a:lumMod val="60000"/>
                    <a:lumOff val="40000"/>
                  </a:schemeClr>
                </a:solidFill>
                <a:latin typeface="Adobe Caslon Pro" pitchFamily="18" charset="0"/>
              </a:rPr>
              <a:t>was the cultural-historical setting of the writer?</a:t>
            </a:r>
          </a:p>
          <a:p>
            <a:pPr lvl="0">
              <a:buClr>
                <a:schemeClr val="accent3">
                  <a:lumMod val="60000"/>
                  <a:lumOff val="40000"/>
                </a:schemeClr>
              </a:buClr>
              <a:buFont typeface="Wingdings" pitchFamily="2" charset="2"/>
              <a:buChar char="ü"/>
            </a:pPr>
            <a:r>
              <a:rPr lang="en-US" sz="2400" i="1" dirty="0" smtClean="0">
                <a:solidFill>
                  <a:schemeClr val="accent3">
                    <a:lumMod val="60000"/>
                    <a:lumOff val="40000"/>
                  </a:schemeClr>
                </a:solidFill>
                <a:latin typeface="Adobe Caslon Pro" pitchFamily="18" charset="0"/>
              </a:rPr>
              <a:t>  What </a:t>
            </a:r>
            <a:r>
              <a:rPr lang="en-US" sz="2400" i="1" dirty="0" smtClean="0">
                <a:solidFill>
                  <a:schemeClr val="accent3">
                    <a:lumMod val="60000"/>
                    <a:lumOff val="40000"/>
                  </a:schemeClr>
                </a:solidFill>
                <a:latin typeface="Adobe Caslon Pro" pitchFamily="18" charset="0"/>
              </a:rPr>
              <a:t>was the meaning of the words in the writer’s day?</a:t>
            </a:r>
          </a:p>
          <a:p>
            <a:pPr lvl="0">
              <a:buClr>
                <a:schemeClr val="accent3">
                  <a:lumMod val="60000"/>
                  <a:lumOff val="40000"/>
                </a:schemeClr>
              </a:buClr>
              <a:buFont typeface="Wingdings" pitchFamily="2" charset="2"/>
              <a:buChar char="ü"/>
            </a:pPr>
            <a:r>
              <a:rPr lang="en-US" sz="2400" i="1" dirty="0" smtClean="0">
                <a:solidFill>
                  <a:schemeClr val="accent3">
                    <a:lumMod val="60000"/>
                    <a:lumOff val="40000"/>
                  </a:schemeClr>
                </a:solidFill>
                <a:latin typeface="Adobe Caslon Pro" pitchFamily="18" charset="0"/>
              </a:rPr>
              <a:t>  What </a:t>
            </a:r>
            <a:r>
              <a:rPr lang="en-US" sz="2400" i="1" dirty="0" smtClean="0">
                <a:solidFill>
                  <a:schemeClr val="accent3">
                    <a:lumMod val="60000"/>
                    <a:lumOff val="40000"/>
                  </a:schemeClr>
                </a:solidFill>
                <a:latin typeface="Adobe Caslon Pro" pitchFamily="18" charset="0"/>
              </a:rPr>
              <a:t>was the intended meaning of the author and why was </a:t>
            </a:r>
            <a:r>
              <a:rPr lang="en-US" sz="2400" i="1" dirty="0" smtClean="0">
                <a:solidFill>
                  <a:schemeClr val="accent3">
                    <a:lumMod val="60000"/>
                    <a:lumOff val="40000"/>
                  </a:schemeClr>
                </a:solidFill>
                <a:latin typeface="Adobe Caslon Pro" pitchFamily="18" charset="0"/>
              </a:rPr>
              <a:t>he saying </a:t>
            </a:r>
            <a:r>
              <a:rPr lang="en-US" sz="2400" i="1" dirty="0" smtClean="0">
                <a:solidFill>
                  <a:schemeClr val="accent3">
                    <a:lumMod val="60000"/>
                    <a:lumOff val="40000"/>
                  </a:schemeClr>
                </a:solidFill>
                <a:latin typeface="Adobe Caslon Pro" pitchFamily="18" charset="0"/>
              </a:rPr>
              <a:t>it?</a:t>
            </a:r>
          </a:p>
          <a:p>
            <a:pPr lvl="0">
              <a:buClr>
                <a:schemeClr val="accent3">
                  <a:lumMod val="60000"/>
                  <a:lumOff val="40000"/>
                </a:schemeClr>
              </a:buClr>
              <a:buFont typeface="Wingdings" pitchFamily="2" charset="2"/>
              <a:buChar char="ü"/>
            </a:pPr>
            <a:r>
              <a:rPr lang="en-US" sz="2400" i="1" dirty="0" smtClean="0">
                <a:solidFill>
                  <a:schemeClr val="accent3">
                    <a:lumMod val="60000"/>
                    <a:lumOff val="40000"/>
                  </a:schemeClr>
                </a:solidFill>
                <a:latin typeface="Adobe Caslon Pro" pitchFamily="18" charset="0"/>
              </a:rPr>
              <a:t>  What </a:t>
            </a:r>
            <a:r>
              <a:rPr lang="en-US" sz="2400" i="1" dirty="0" smtClean="0">
                <a:solidFill>
                  <a:schemeClr val="accent3">
                    <a:lumMod val="60000"/>
                    <a:lumOff val="40000"/>
                  </a:schemeClr>
                </a:solidFill>
                <a:latin typeface="Adobe Caslon Pro" pitchFamily="18" charset="0"/>
              </a:rPr>
              <a:t>should this mean to me in my situation today?</a:t>
            </a:r>
          </a:p>
          <a:p>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457200" y="438150"/>
            <a:ext cx="8229600" cy="4343400"/>
          </a:xfrm>
        </p:spPr>
        <p:txBody>
          <a:bodyPr anchor="t"/>
          <a:lstStyle/>
          <a:p>
            <a:r>
              <a:rPr lang="en-US" sz="2800" b="1" baseline="30000" dirty="0" smtClean="0">
                <a:effectLst>
                  <a:outerShdw blurRad="38100" dist="38100" dir="2700000" algn="tl">
                    <a:srgbClr val="000000">
                      <a:alpha val="43137"/>
                    </a:srgbClr>
                  </a:outerShdw>
                </a:effectLst>
                <a:latin typeface="Adobe Caslon Pro" pitchFamily="18" charset="0"/>
              </a:rPr>
              <a:t>28</a:t>
            </a:r>
            <a:r>
              <a:rPr lang="en-US" sz="2800" b="1" dirty="0" smtClean="0">
                <a:effectLst>
                  <a:outerShdw blurRad="38100" dist="38100" dir="2700000" algn="tl">
                    <a:srgbClr val="000000">
                      <a:alpha val="43137"/>
                    </a:srgbClr>
                  </a:outerShdw>
                </a:effectLst>
                <a:latin typeface="Adobe Caslon Pro" pitchFamily="18" charset="0"/>
              </a:rPr>
              <a:t>For we maintain that a man is justified by faith apart from observing the law. (Romans 3:28). </a:t>
            </a:r>
            <a:endParaRPr lang="en-US" sz="2800" dirty="0" smtClean="0">
              <a:effectLst>
                <a:outerShdw blurRad="38100" dist="38100" dir="2700000" algn="tl">
                  <a:srgbClr val="000000">
                    <a:alpha val="43137"/>
                  </a:srgbClr>
                </a:outerShdw>
              </a:effectLst>
              <a:latin typeface="Adobe Caslon Pro" pitchFamily="18" charset="0"/>
            </a:endParaRPr>
          </a:p>
          <a:p>
            <a:r>
              <a:rPr lang="en-US" sz="2800" b="1" baseline="30000" dirty="0" smtClean="0">
                <a:effectLst>
                  <a:outerShdw blurRad="38100" dist="38100" dir="2700000" algn="tl">
                    <a:srgbClr val="000000">
                      <a:alpha val="43137"/>
                    </a:srgbClr>
                  </a:outerShdw>
                </a:effectLst>
                <a:latin typeface="Adobe Caslon Pro" pitchFamily="18" charset="0"/>
              </a:rPr>
              <a:t>1</a:t>
            </a:r>
            <a:r>
              <a:rPr lang="en-US" sz="2800" b="1" dirty="0" smtClean="0">
                <a:effectLst>
                  <a:outerShdw blurRad="38100" dist="38100" dir="2700000" algn="tl">
                    <a:srgbClr val="000000">
                      <a:alpha val="43137"/>
                    </a:srgbClr>
                  </a:outerShdw>
                </a:effectLst>
                <a:latin typeface="Adobe Caslon Pro" pitchFamily="18" charset="0"/>
              </a:rPr>
              <a:t>What then shall we say that Abraham, our forefather, discovered in this matter? </a:t>
            </a:r>
            <a:r>
              <a:rPr lang="en-US" sz="2800" b="1" baseline="30000" dirty="0" smtClean="0">
                <a:effectLst>
                  <a:outerShdw blurRad="38100" dist="38100" dir="2700000" algn="tl">
                    <a:srgbClr val="000000">
                      <a:alpha val="43137"/>
                    </a:srgbClr>
                  </a:outerShdw>
                </a:effectLst>
                <a:latin typeface="Adobe Caslon Pro" pitchFamily="18" charset="0"/>
              </a:rPr>
              <a:t>2</a:t>
            </a:r>
            <a:r>
              <a:rPr lang="en-US" sz="2800" b="1" dirty="0" smtClean="0">
                <a:effectLst>
                  <a:outerShdw blurRad="38100" dist="38100" dir="2700000" algn="tl">
                    <a:srgbClr val="000000">
                      <a:alpha val="43137"/>
                    </a:srgbClr>
                  </a:outerShdw>
                </a:effectLst>
                <a:latin typeface="Adobe Caslon Pro" pitchFamily="18" charset="0"/>
              </a:rPr>
              <a:t>If, in fact, Abraham was justified by works, he had something to boast about—but not before God. </a:t>
            </a:r>
            <a:r>
              <a:rPr lang="en-US" sz="2800" b="1" baseline="30000" dirty="0" smtClean="0">
                <a:effectLst>
                  <a:outerShdw blurRad="38100" dist="38100" dir="2700000" algn="tl">
                    <a:srgbClr val="000000">
                      <a:alpha val="43137"/>
                    </a:srgbClr>
                  </a:outerShdw>
                </a:effectLst>
                <a:latin typeface="Adobe Caslon Pro" pitchFamily="18" charset="0"/>
              </a:rPr>
              <a:t>3</a:t>
            </a:r>
            <a:r>
              <a:rPr lang="en-US" sz="2800" b="1" dirty="0" smtClean="0">
                <a:effectLst>
                  <a:outerShdw blurRad="38100" dist="38100" dir="2700000" algn="tl">
                    <a:srgbClr val="000000">
                      <a:alpha val="43137"/>
                    </a:srgbClr>
                  </a:outerShdw>
                </a:effectLst>
                <a:latin typeface="Adobe Caslon Pro" pitchFamily="18" charset="0"/>
              </a:rPr>
              <a:t>What does the Scripture say? "Abraham believed God, and it was credited to him as righteousness."</a:t>
            </a:r>
            <a:r>
              <a:rPr lang="en-US" sz="2800" b="1" baseline="30000" dirty="0" smtClean="0">
                <a:effectLst>
                  <a:outerShdw blurRad="38100" dist="38100" dir="2700000" algn="tl">
                    <a:srgbClr val="000000">
                      <a:alpha val="43137"/>
                    </a:srgbClr>
                  </a:outerShdw>
                </a:effectLst>
                <a:latin typeface="Adobe Caslon Pro" pitchFamily="18" charset="0"/>
              </a:rPr>
              <a:t> </a:t>
            </a:r>
            <a:endParaRPr lang="en-US" sz="2800" b="1" baseline="30000" dirty="0" smtClean="0">
              <a:effectLst>
                <a:outerShdw blurRad="38100" dist="38100" dir="2700000" algn="tl">
                  <a:srgbClr val="000000">
                    <a:alpha val="43137"/>
                  </a:srgbClr>
                </a:outerShdw>
              </a:effectLst>
              <a:latin typeface="Adobe Caslon Pro" pitchFamily="18" charset="0"/>
            </a:endParaRPr>
          </a:p>
          <a:p>
            <a:r>
              <a:rPr lang="en-US" b="1" dirty="0" smtClean="0">
                <a:effectLst>
                  <a:outerShdw blurRad="38100" dist="38100" dir="2700000" algn="tl">
                    <a:srgbClr val="000000">
                      <a:alpha val="43137"/>
                    </a:srgbClr>
                  </a:outerShdw>
                </a:effectLst>
                <a:latin typeface="Adobe Caslon Pro" pitchFamily="18" charset="0"/>
              </a:rPr>
              <a:t>(</a:t>
            </a:r>
            <a:r>
              <a:rPr lang="en-US" b="1" dirty="0" smtClean="0">
                <a:effectLst>
                  <a:outerShdw blurRad="38100" dist="38100" dir="2700000" algn="tl">
                    <a:srgbClr val="000000">
                      <a:alpha val="43137"/>
                    </a:srgbClr>
                  </a:outerShdw>
                </a:effectLst>
                <a:latin typeface="Adobe Caslon Pro" pitchFamily="18" charset="0"/>
              </a:rPr>
              <a:t>Romans 4:1-3</a:t>
            </a:r>
            <a:r>
              <a:rPr lang="en-US" b="1" dirty="0" smtClean="0">
                <a:effectLst>
                  <a:outerShdw blurRad="38100" dist="38100" dir="2700000" algn="tl">
                    <a:srgbClr val="000000">
                      <a:alpha val="43137"/>
                    </a:srgbClr>
                  </a:outerShdw>
                </a:effectLst>
                <a:latin typeface="Adobe Caslon Pro" pitchFamily="18" charset="0"/>
              </a:rPr>
              <a:t>)</a:t>
            </a:r>
            <a:endParaRPr lang="en-US" dirty="0" smtClean="0">
              <a:effectLst>
                <a:outerShdw blurRad="38100" dist="38100" dir="2700000" algn="tl">
                  <a:srgbClr val="000000">
                    <a:alpha val="43137"/>
                  </a:srgbClr>
                </a:outerShdw>
              </a:effectLst>
              <a:latin typeface="Adobe Caslon Pro" pitchFamily="18" charset="0"/>
            </a:endParaRPr>
          </a:p>
          <a:p>
            <a:endParaRPr lang="en-US" sz="2800" i="1" dirty="0">
              <a:solidFill>
                <a:schemeClr val="accent3">
                  <a:lumMod val="60000"/>
                  <a:lumOff val="40000"/>
                </a:schemeClr>
              </a:solidFill>
              <a:effectLst>
                <a:outerShdw blurRad="38100" dist="38100" dir="2700000" algn="tl">
                  <a:srgbClr val="000000">
                    <a:alpha val="43137"/>
                  </a:srgbClr>
                </a:outerShdw>
              </a:effectLst>
              <a:latin typeface="Adobe Caslon Pro"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457200" y="438150"/>
            <a:ext cx="8229600" cy="4343400"/>
          </a:xfrm>
        </p:spPr>
        <p:txBody>
          <a:bodyPr anchor="t"/>
          <a:lstStyle/>
          <a:p>
            <a:r>
              <a:rPr lang="en-US" sz="2800" b="1" baseline="30000" dirty="0" smtClean="0">
                <a:effectLst>
                  <a:outerShdw blurRad="38100" dist="38100" dir="2700000" algn="tl">
                    <a:srgbClr val="000000">
                      <a:alpha val="43137"/>
                    </a:srgbClr>
                  </a:outerShdw>
                </a:effectLst>
                <a:latin typeface="Adobe Caslon Pro" pitchFamily="18" charset="0"/>
              </a:rPr>
              <a:t>21</a:t>
            </a:r>
            <a:r>
              <a:rPr lang="en-US" sz="2800" b="1" dirty="0" smtClean="0">
                <a:effectLst>
                  <a:outerShdw blurRad="38100" dist="38100" dir="2700000" algn="tl">
                    <a:srgbClr val="000000">
                      <a:alpha val="43137"/>
                    </a:srgbClr>
                  </a:outerShdw>
                </a:effectLst>
                <a:latin typeface="Adobe Caslon Pro" pitchFamily="18" charset="0"/>
              </a:rPr>
              <a:t>Was not our ancestor Abraham considered righteous for what he did when he offered his son Isaac on the altar? </a:t>
            </a:r>
            <a:r>
              <a:rPr lang="en-US" sz="2800" b="1" baseline="30000" dirty="0" smtClean="0">
                <a:effectLst>
                  <a:outerShdw blurRad="38100" dist="38100" dir="2700000" algn="tl">
                    <a:srgbClr val="000000">
                      <a:alpha val="43137"/>
                    </a:srgbClr>
                  </a:outerShdw>
                </a:effectLst>
                <a:latin typeface="Adobe Caslon Pro" pitchFamily="18" charset="0"/>
              </a:rPr>
              <a:t>22</a:t>
            </a:r>
            <a:r>
              <a:rPr lang="en-US" sz="2800" b="1" dirty="0" smtClean="0">
                <a:effectLst>
                  <a:outerShdw blurRad="38100" dist="38100" dir="2700000" algn="tl">
                    <a:srgbClr val="000000">
                      <a:alpha val="43137"/>
                    </a:srgbClr>
                  </a:outerShdw>
                </a:effectLst>
                <a:latin typeface="Adobe Caslon Pro" pitchFamily="18" charset="0"/>
              </a:rPr>
              <a:t>You see that his faith and his actions were working together, and his faith was made complete by what he did. </a:t>
            </a:r>
            <a:r>
              <a:rPr lang="en-US" sz="2800" b="1" baseline="30000" dirty="0" smtClean="0">
                <a:effectLst>
                  <a:outerShdw blurRad="38100" dist="38100" dir="2700000" algn="tl">
                    <a:srgbClr val="000000">
                      <a:alpha val="43137"/>
                    </a:srgbClr>
                  </a:outerShdw>
                </a:effectLst>
                <a:latin typeface="Adobe Caslon Pro" pitchFamily="18" charset="0"/>
              </a:rPr>
              <a:t>23</a:t>
            </a:r>
            <a:r>
              <a:rPr lang="en-US" sz="2800" b="1" dirty="0" smtClean="0">
                <a:effectLst>
                  <a:outerShdw blurRad="38100" dist="38100" dir="2700000" algn="tl">
                    <a:srgbClr val="000000">
                      <a:alpha val="43137"/>
                    </a:srgbClr>
                  </a:outerShdw>
                </a:effectLst>
                <a:latin typeface="Adobe Caslon Pro" pitchFamily="18" charset="0"/>
              </a:rPr>
              <a:t>And the scripture was fulfilled that says, "Abraham believed God, and it was credited to him as righteousness, "and he was called God's friend. </a:t>
            </a:r>
            <a:r>
              <a:rPr lang="en-US" sz="2800" b="1" baseline="30000" dirty="0" smtClean="0">
                <a:effectLst>
                  <a:outerShdw blurRad="38100" dist="38100" dir="2700000" algn="tl">
                    <a:srgbClr val="000000">
                      <a:alpha val="43137"/>
                    </a:srgbClr>
                  </a:outerShdw>
                </a:effectLst>
                <a:latin typeface="Adobe Caslon Pro" pitchFamily="18" charset="0"/>
              </a:rPr>
              <a:t>24</a:t>
            </a:r>
            <a:r>
              <a:rPr lang="en-US" sz="2800" b="1" dirty="0" smtClean="0">
                <a:effectLst>
                  <a:outerShdw blurRad="38100" dist="38100" dir="2700000" algn="tl">
                    <a:srgbClr val="000000">
                      <a:alpha val="43137"/>
                    </a:srgbClr>
                  </a:outerShdw>
                </a:effectLst>
                <a:latin typeface="Adobe Caslon Pro" pitchFamily="18" charset="0"/>
              </a:rPr>
              <a:t>You see that a person is justified by what he does and not by faith alone. </a:t>
            </a:r>
            <a:endParaRPr lang="en-US" sz="2800" b="1" dirty="0" smtClean="0">
              <a:effectLst>
                <a:outerShdw blurRad="38100" dist="38100" dir="2700000" algn="tl">
                  <a:srgbClr val="000000">
                    <a:alpha val="43137"/>
                  </a:srgbClr>
                </a:outerShdw>
              </a:effectLst>
              <a:latin typeface="Adobe Caslon Pro" pitchFamily="18" charset="0"/>
            </a:endParaRPr>
          </a:p>
          <a:p>
            <a:r>
              <a:rPr lang="en-US" b="1" dirty="0" smtClean="0">
                <a:effectLst>
                  <a:outerShdw blurRad="38100" dist="38100" dir="2700000" algn="tl">
                    <a:srgbClr val="000000">
                      <a:alpha val="43137"/>
                    </a:srgbClr>
                  </a:outerShdw>
                </a:effectLst>
                <a:latin typeface="Adobe Caslon Pro" pitchFamily="18" charset="0"/>
              </a:rPr>
              <a:t>(</a:t>
            </a:r>
            <a:r>
              <a:rPr lang="en-US" b="1" dirty="0" smtClean="0">
                <a:effectLst>
                  <a:outerShdw blurRad="38100" dist="38100" dir="2700000" algn="tl">
                    <a:srgbClr val="000000">
                      <a:alpha val="43137"/>
                    </a:srgbClr>
                  </a:outerShdw>
                </a:effectLst>
                <a:latin typeface="Adobe Caslon Pro" pitchFamily="18" charset="0"/>
              </a:rPr>
              <a:t>James 2:21-24</a:t>
            </a:r>
            <a:r>
              <a:rPr lang="en-US" b="1" dirty="0" smtClean="0">
                <a:effectLst>
                  <a:outerShdw blurRad="38100" dist="38100" dir="2700000" algn="tl">
                    <a:srgbClr val="000000">
                      <a:alpha val="43137"/>
                    </a:srgbClr>
                  </a:outerShdw>
                </a:effectLst>
                <a:latin typeface="Adobe Caslon Pro" pitchFamily="18" charset="0"/>
              </a:rPr>
              <a:t>)</a:t>
            </a:r>
            <a:endParaRPr lang="en-US" dirty="0" smtClean="0">
              <a:effectLst>
                <a:outerShdw blurRad="38100" dist="38100" dir="2700000" algn="tl">
                  <a:srgbClr val="000000">
                    <a:alpha val="43137"/>
                  </a:srgbClr>
                </a:outerShdw>
              </a:effectLst>
              <a:latin typeface="Adobe Caslon Pro" pitchFamily="18" charset="0"/>
            </a:endParaRPr>
          </a:p>
          <a:p>
            <a:endParaRPr lang="en-US" sz="1800" dirty="0" smtClean="0">
              <a:effectLst>
                <a:outerShdw blurRad="38100" dist="38100" dir="2700000" algn="tl">
                  <a:srgbClr val="000000">
                    <a:alpha val="43137"/>
                  </a:srgbClr>
                </a:outerShdw>
              </a:effectLst>
              <a:latin typeface="Adobe Caslon Pro"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457200" y="209550"/>
            <a:ext cx="8229600" cy="4724400"/>
          </a:xfrm>
        </p:spPr>
        <p:txBody>
          <a:bodyPr anchor="t"/>
          <a:lstStyle/>
          <a:p>
            <a:endParaRPr lang="en-US" dirty="0">
              <a:effectLst>
                <a:outerShdw blurRad="38100" dist="38100" dir="2700000" algn="tl">
                  <a:srgbClr val="000000">
                    <a:alpha val="43137"/>
                  </a:srgbClr>
                </a:outerShdw>
              </a:effectLst>
            </a:endParaRPr>
          </a:p>
        </p:txBody>
      </p:sp>
      <p:pic>
        <p:nvPicPr>
          <p:cNvPr id="5" name="Picture 4" descr="books-of-the-bible.jpg"/>
          <p:cNvPicPr>
            <a:picLocks noChangeAspect="1"/>
          </p:cNvPicPr>
          <p:nvPr/>
        </p:nvPicPr>
        <p:blipFill>
          <a:blip r:embed="rId3" cstate="print"/>
          <a:stretch>
            <a:fillRect/>
          </a:stretch>
        </p:blipFill>
        <p:spPr>
          <a:xfrm>
            <a:off x="0" y="0"/>
            <a:ext cx="3700811" cy="5143500"/>
          </a:xfrm>
          <a:prstGeom prst="rect">
            <a:avLst/>
          </a:prstGeom>
          <a:effectLst>
            <a:outerShdw blurRad="63500" sx="102000" sy="102000" algn="ctr" rotWithShape="0">
              <a:prstClr val="black">
                <a:alpha val="40000"/>
              </a:prstClr>
            </a:outerShdw>
          </a:effectLst>
        </p:spPr>
      </p:pic>
      <p:pic>
        <p:nvPicPr>
          <p:cNvPr id="6" name="Picture 5" descr="books-of-the-bible-poetry-widsom.jpg"/>
          <p:cNvPicPr>
            <a:picLocks noChangeAspect="1"/>
          </p:cNvPicPr>
          <p:nvPr/>
        </p:nvPicPr>
        <p:blipFill>
          <a:blip r:embed="rId4" cstate="print"/>
          <a:stretch>
            <a:fillRect/>
          </a:stretch>
        </p:blipFill>
        <p:spPr>
          <a:xfrm>
            <a:off x="3768309" y="-85725"/>
            <a:ext cx="5375692" cy="5314950"/>
          </a:xfrm>
          <a:prstGeom prst="rect">
            <a:avLst/>
          </a:prstGeom>
          <a:effectLst>
            <a:outerShdw blurRad="63500" sx="102000" sy="102000" algn="ctr"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457200" y="438150"/>
            <a:ext cx="8229600" cy="4343400"/>
          </a:xfrm>
        </p:spPr>
        <p:txBody>
          <a:bodyPr anchor="t"/>
          <a:lstStyle/>
          <a:p>
            <a:r>
              <a:rPr lang="en-US" sz="2800"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Stott gives as an example the Greek word </a:t>
            </a:r>
            <a:r>
              <a:rPr lang="en-US" sz="4400" b="1" i="1" dirty="0" smtClean="0">
                <a:effectLst>
                  <a:outerShdw blurRad="38100" dist="38100" dir="2700000" algn="tl">
                    <a:srgbClr val="000000">
                      <a:alpha val="43137"/>
                    </a:srgbClr>
                  </a:outerShdw>
                </a:effectLst>
                <a:latin typeface="Adobe Caslon Pro" pitchFamily="18" charset="0"/>
              </a:rPr>
              <a:t>ataktos</a:t>
            </a:r>
            <a:r>
              <a:rPr lang="en-US" sz="2800"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 In </a:t>
            </a:r>
            <a:r>
              <a:rPr lang="en-US" sz="2800"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his two letters to the Thessalonians Paul several times refers to those he describes as ataktos.  In classical Greek the word was commonly used of soldiers who broke rank, of an army in disarray.  So the Authorized Version translates the word “disorderly,” and it was assumed that there was an undisciplined group of some kind in the Thessalonian church. </a:t>
            </a:r>
            <a:endParaRPr lang="en-US" sz="2800" i="1" dirty="0">
              <a:solidFill>
                <a:schemeClr val="accent3">
                  <a:lumMod val="60000"/>
                  <a:lumOff val="40000"/>
                </a:schemeClr>
              </a:solidFill>
              <a:effectLst>
                <a:outerShdw blurRad="38100" dist="38100" dir="2700000" algn="tl">
                  <a:srgbClr val="000000">
                    <a:alpha val="43137"/>
                  </a:srgbClr>
                </a:outerShdw>
              </a:effectLst>
              <a:latin typeface="Adobe Caslon Pro"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038350"/>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457200" y="438150"/>
            <a:ext cx="8229600" cy="4343400"/>
          </a:xfrm>
        </p:spPr>
        <p:txBody>
          <a:bodyPr anchor="t"/>
          <a:lstStyle/>
          <a:p>
            <a:r>
              <a:rPr lang="en-US" sz="3200" b="1" baseline="30000" dirty="0" smtClean="0">
                <a:effectLst>
                  <a:outerShdw blurRad="38100" dist="38100" dir="2700000" algn="tl">
                    <a:srgbClr val="000000">
                      <a:alpha val="43137"/>
                    </a:srgbClr>
                  </a:outerShdw>
                </a:effectLst>
                <a:latin typeface="Adobe Caslon Pro" pitchFamily="18" charset="0"/>
              </a:rPr>
              <a:t>14</a:t>
            </a:r>
            <a:r>
              <a:rPr lang="en-US" sz="3200" b="1" dirty="0" smtClean="0">
                <a:effectLst>
                  <a:outerShdw blurRad="38100" dist="38100" dir="2700000" algn="tl">
                    <a:srgbClr val="000000">
                      <a:alpha val="43137"/>
                    </a:srgbClr>
                  </a:outerShdw>
                </a:effectLst>
                <a:latin typeface="Adobe Caslon Pro" pitchFamily="18" charset="0"/>
              </a:rPr>
              <a:t>And we urge you, brothers, warn those who are idle, encourage the timid, help the weak, be patient with everyone</a:t>
            </a:r>
            <a:r>
              <a:rPr lang="en-US" sz="3200" b="1" dirty="0" smtClean="0">
                <a:effectLst>
                  <a:outerShdw blurRad="38100" dist="38100" dir="2700000" algn="tl">
                    <a:srgbClr val="000000">
                      <a:alpha val="43137"/>
                    </a:srgbClr>
                  </a:outerShdw>
                </a:effectLst>
                <a:latin typeface="Adobe Caslon Pro" pitchFamily="18" charset="0"/>
              </a:rPr>
              <a:t>.</a:t>
            </a:r>
          </a:p>
          <a:p>
            <a:r>
              <a:rPr lang="en-US" b="1" dirty="0" smtClean="0">
                <a:effectLst>
                  <a:outerShdw blurRad="38100" dist="38100" dir="2700000" algn="tl">
                    <a:srgbClr val="000000">
                      <a:alpha val="43137"/>
                    </a:srgbClr>
                  </a:outerShdw>
                </a:effectLst>
                <a:latin typeface="Adobe Caslon Pro" pitchFamily="18" charset="0"/>
              </a:rPr>
              <a:t>( </a:t>
            </a:r>
            <a:r>
              <a:rPr lang="en-US" b="1" dirty="0" smtClean="0">
                <a:effectLst>
                  <a:outerShdw blurRad="38100" dist="38100" dir="2700000" algn="tl">
                    <a:srgbClr val="000000">
                      <a:alpha val="43137"/>
                    </a:srgbClr>
                  </a:outerShdw>
                </a:effectLst>
                <a:latin typeface="Adobe Caslon Pro" pitchFamily="18" charset="0"/>
              </a:rPr>
              <a:t>1 Thess. 5:14</a:t>
            </a:r>
            <a:r>
              <a:rPr lang="en-US" b="1" dirty="0" smtClean="0">
                <a:effectLst>
                  <a:outerShdw blurRad="38100" dist="38100" dir="2700000" algn="tl">
                    <a:srgbClr val="000000">
                      <a:alpha val="43137"/>
                    </a:srgbClr>
                  </a:outerShdw>
                </a:effectLst>
                <a:latin typeface="Adobe Caslon Pro" pitchFamily="18" charset="0"/>
              </a:rPr>
              <a:t>)</a:t>
            </a:r>
            <a:endParaRPr lang="en-US" dirty="0" smtClean="0">
              <a:effectLst>
                <a:outerShdw blurRad="38100" dist="38100" dir="2700000" algn="tl">
                  <a:srgbClr val="000000">
                    <a:alpha val="43137"/>
                  </a:srgbClr>
                </a:outerShdw>
              </a:effectLst>
              <a:latin typeface="Adobe Caslon Pro" pitchFamily="18" charset="0"/>
            </a:endParaRPr>
          </a:p>
          <a:p>
            <a:endParaRPr lang="en-US"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457200" y="438150"/>
            <a:ext cx="8229600" cy="4343400"/>
          </a:xfrm>
        </p:spPr>
        <p:txBody>
          <a:bodyPr anchor="t"/>
          <a:lstStyle/>
          <a:p>
            <a:r>
              <a:rPr lang="en-US" sz="2200" b="1" baseline="30000" dirty="0" smtClean="0">
                <a:effectLst>
                  <a:outerShdw blurRad="38100" dist="38100" dir="2700000" algn="tl">
                    <a:srgbClr val="000000">
                      <a:alpha val="43137"/>
                    </a:srgbClr>
                  </a:outerShdw>
                </a:effectLst>
                <a:latin typeface="Adobe Caslon Pro" pitchFamily="18" charset="0"/>
              </a:rPr>
              <a:t>12</a:t>
            </a:r>
            <a:r>
              <a:rPr lang="en-US" sz="2200" b="1" dirty="0" smtClean="0">
                <a:effectLst>
                  <a:outerShdw blurRad="38100" dist="38100" dir="2700000" algn="tl">
                    <a:srgbClr val="000000">
                      <a:alpha val="43137"/>
                    </a:srgbClr>
                  </a:outerShdw>
                </a:effectLst>
                <a:latin typeface="Adobe Caslon Pro" pitchFamily="18" charset="0"/>
              </a:rPr>
              <a:t>When he had finished washing their feet, he put on his clothes and returned to his place. "Do you understand what I have done for you?" he asked them. </a:t>
            </a:r>
            <a:r>
              <a:rPr lang="en-US" sz="2200" b="1" baseline="30000" dirty="0" smtClean="0">
                <a:effectLst>
                  <a:outerShdw blurRad="38100" dist="38100" dir="2700000" algn="tl">
                    <a:srgbClr val="000000">
                      <a:alpha val="43137"/>
                    </a:srgbClr>
                  </a:outerShdw>
                </a:effectLst>
                <a:latin typeface="Adobe Caslon Pro" pitchFamily="18" charset="0"/>
              </a:rPr>
              <a:t>13</a:t>
            </a:r>
            <a:r>
              <a:rPr lang="en-US" sz="2200" b="1" dirty="0" smtClean="0">
                <a:effectLst>
                  <a:outerShdw blurRad="38100" dist="38100" dir="2700000" algn="tl">
                    <a:srgbClr val="000000">
                      <a:alpha val="43137"/>
                    </a:srgbClr>
                  </a:outerShdw>
                </a:effectLst>
                <a:latin typeface="Adobe Caslon Pro" pitchFamily="18" charset="0"/>
              </a:rPr>
              <a:t>"You call me 'Teacher' and 'Lord,' and rightly so, for that is what I am. </a:t>
            </a:r>
            <a:r>
              <a:rPr lang="en-US" sz="2200" b="1" baseline="30000" dirty="0" smtClean="0">
                <a:effectLst>
                  <a:outerShdw blurRad="38100" dist="38100" dir="2700000" algn="tl">
                    <a:srgbClr val="000000">
                      <a:alpha val="43137"/>
                    </a:srgbClr>
                  </a:outerShdw>
                </a:effectLst>
                <a:latin typeface="Adobe Caslon Pro" pitchFamily="18" charset="0"/>
              </a:rPr>
              <a:t>14</a:t>
            </a:r>
            <a:r>
              <a:rPr lang="en-US" sz="2200" b="1" dirty="0" smtClean="0">
                <a:effectLst>
                  <a:outerShdw blurRad="38100" dist="38100" dir="2700000" algn="tl">
                    <a:srgbClr val="000000">
                      <a:alpha val="43137"/>
                    </a:srgbClr>
                  </a:outerShdw>
                </a:effectLst>
                <a:latin typeface="Adobe Caslon Pro" pitchFamily="18" charset="0"/>
              </a:rPr>
              <a:t>Now that I, your Lord and Teacher, have washed your feet, you also should wash one another's feet. </a:t>
            </a:r>
            <a:r>
              <a:rPr lang="en-US" sz="2200" b="1" baseline="30000" dirty="0" smtClean="0">
                <a:effectLst>
                  <a:outerShdw blurRad="38100" dist="38100" dir="2700000" algn="tl">
                    <a:srgbClr val="000000">
                      <a:alpha val="43137"/>
                    </a:srgbClr>
                  </a:outerShdw>
                </a:effectLst>
                <a:latin typeface="Adobe Caslon Pro" pitchFamily="18" charset="0"/>
              </a:rPr>
              <a:t>15</a:t>
            </a:r>
            <a:r>
              <a:rPr lang="en-US" sz="2200" b="1" dirty="0" smtClean="0">
                <a:effectLst>
                  <a:outerShdw blurRad="38100" dist="38100" dir="2700000" algn="tl">
                    <a:srgbClr val="000000">
                      <a:alpha val="43137"/>
                    </a:srgbClr>
                  </a:outerShdw>
                </a:effectLst>
                <a:latin typeface="Adobe Caslon Pro" pitchFamily="18" charset="0"/>
              </a:rPr>
              <a:t>I have set you an example that you should do as I have done for you. </a:t>
            </a:r>
            <a:r>
              <a:rPr lang="en-US" sz="2200" b="1" baseline="30000" dirty="0" smtClean="0">
                <a:effectLst>
                  <a:outerShdw blurRad="38100" dist="38100" dir="2700000" algn="tl">
                    <a:srgbClr val="000000">
                      <a:alpha val="43137"/>
                    </a:srgbClr>
                  </a:outerShdw>
                </a:effectLst>
                <a:latin typeface="Adobe Caslon Pro" pitchFamily="18" charset="0"/>
              </a:rPr>
              <a:t>16</a:t>
            </a:r>
            <a:r>
              <a:rPr lang="en-US" sz="2200" b="1" dirty="0" smtClean="0">
                <a:effectLst>
                  <a:outerShdw blurRad="38100" dist="38100" dir="2700000" algn="tl">
                    <a:srgbClr val="000000">
                      <a:alpha val="43137"/>
                    </a:srgbClr>
                  </a:outerShdw>
                </a:effectLst>
                <a:latin typeface="Adobe Caslon Pro" pitchFamily="18" charset="0"/>
              </a:rPr>
              <a:t>I tell you the truth, no servant is greater than his master, nor is a messenger greater than the one who sent him. </a:t>
            </a:r>
            <a:r>
              <a:rPr lang="en-US" sz="2200" b="1" baseline="30000" dirty="0" smtClean="0">
                <a:effectLst>
                  <a:outerShdw blurRad="38100" dist="38100" dir="2700000" algn="tl">
                    <a:srgbClr val="000000">
                      <a:alpha val="43137"/>
                    </a:srgbClr>
                  </a:outerShdw>
                </a:effectLst>
                <a:latin typeface="Adobe Caslon Pro" pitchFamily="18" charset="0"/>
              </a:rPr>
              <a:t>17</a:t>
            </a:r>
            <a:r>
              <a:rPr lang="en-US" sz="2200" b="1" dirty="0" smtClean="0">
                <a:effectLst>
                  <a:outerShdw blurRad="38100" dist="38100" dir="2700000" algn="tl">
                    <a:srgbClr val="000000">
                      <a:alpha val="43137"/>
                    </a:srgbClr>
                  </a:outerShdw>
                </a:effectLst>
                <a:latin typeface="Adobe Caslon Pro" pitchFamily="18" charset="0"/>
              </a:rPr>
              <a:t>Now that you know these things, you will be blessed if you do them. </a:t>
            </a:r>
            <a:r>
              <a:rPr lang="en-US" sz="2200" b="1" dirty="0" smtClean="0">
                <a:effectLst>
                  <a:outerShdw blurRad="38100" dist="38100" dir="2700000" algn="tl">
                    <a:srgbClr val="000000">
                      <a:alpha val="43137"/>
                    </a:srgbClr>
                  </a:outerShdw>
                </a:effectLst>
                <a:latin typeface="Adobe Caslon Pro" pitchFamily="18" charset="0"/>
              </a:rPr>
              <a:t> </a:t>
            </a:r>
            <a:r>
              <a:rPr lang="en-US" sz="1600" b="1" dirty="0" smtClean="0">
                <a:effectLst>
                  <a:outerShdw blurRad="38100" dist="38100" dir="2700000" algn="tl">
                    <a:srgbClr val="000000">
                      <a:alpha val="43137"/>
                    </a:srgbClr>
                  </a:outerShdw>
                </a:effectLst>
                <a:latin typeface="Adobe Caslon Pro" pitchFamily="18" charset="0"/>
              </a:rPr>
              <a:t>(</a:t>
            </a:r>
            <a:r>
              <a:rPr lang="en-US" sz="1600" b="1" dirty="0" smtClean="0">
                <a:effectLst>
                  <a:outerShdw blurRad="38100" dist="38100" dir="2700000" algn="tl">
                    <a:srgbClr val="000000">
                      <a:alpha val="43137"/>
                    </a:srgbClr>
                  </a:outerShdw>
                </a:effectLst>
                <a:latin typeface="Adobe Caslon Pro" pitchFamily="18" charset="0"/>
              </a:rPr>
              <a:t>John 13:12-17</a:t>
            </a:r>
            <a:r>
              <a:rPr lang="en-US" sz="1600" b="1" dirty="0" smtClean="0">
                <a:effectLst>
                  <a:outerShdw blurRad="38100" dist="38100" dir="2700000" algn="tl">
                    <a:srgbClr val="000000">
                      <a:alpha val="43137"/>
                    </a:srgbClr>
                  </a:outerShdw>
                </a:effectLst>
                <a:latin typeface="Adobe Caslon Pro" pitchFamily="18" charset="0"/>
              </a:rPr>
              <a:t>)</a:t>
            </a:r>
          </a:p>
          <a:p>
            <a:endParaRPr lang="en-US" sz="2200" dirty="0" smtClean="0">
              <a:effectLst>
                <a:outerShdw blurRad="38100" dist="38100" dir="2700000" algn="tl">
                  <a:srgbClr val="000000">
                    <a:alpha val="43137"/>
                  </a:srgbClr>
                </a:outerShdw>
              </a:effectLst>
              <a:latin typeface="Adobe Caslon Pro" pitchFamily="18" charset="0"/>
            </a:endParaRPr>
          </a:p>
          <a:p>
            <a:r>
              <a:rPr lang="en-US" sz="2200" b="1" baseline="30000" dirty="0" smtClean="0">
                <a:effectLst>
                  <a:outerShdw blurRad="38100" dist="38100" dir="2700000" algn="tl">
                    <a:srgbClr val="000000">
                      <a:alpha val="43137"/>
                    </a:srgbClr>
                  </a:outerShdw>
                </a:effectLst>
                <a:latin typeface="Adobe Caslon Pro" pitchFamily="18" charset="0"/>
              </a:rPr>
              <a:t>14</a:t>
            </a:r>
            <a:r>
              <a:rPr lang="en-US" sz="2200" b="1" dirty="0" smtClean="0">
                <a:effectLst>
                  <a:outerShdw blurRad="38100" dist="38100" dir="2700000" algn="tl">
                    <a:srgbClr val="000000">
                      <a:alpha val="43137"/>
                    </a:srgbClr>
                  </a:outerShdw>
                </a:effectLst>
                <a:latin typeface="Adobe Caslon Pro" pitchFamily="18" charset="0"/>
              </a:rPr>
              <a:t>Greet one another with a kiss of love. Peace to all of you who are in Christ. </a:t>
            </a:r>
            <a:r>
              <a:rPr lang="en-US" sz="2200" b="1" dirty="0" smtClean="0">
                <a:effectLst>
                  <a:outerShdw blurRad="38100" dist="38100" dir="2700000" algn="tl">
                    <a:srgbClr val="000000">
                      <a:alpha val="43137"/>
                    </a:srgbClr>
                  </a:outerShdw>
                </a:effectLst>
                <a:latin typeface="Adobe Caslon Pro" pitchFamily="18" charset="0"/>
              </a:rPr>
              <a:t> </a:t>
            </a:r>
            <a:r>
              <a:rPr lang="en-US" sz="1600" b="1" dirty="0" smtClean="0">
                <a:effectLst>
                  <a:outerShdw blurRad="38100" dist="38100" dir="2700000" algn="tl">
                    <a:srgbClr val="000000">
                      <a:alpha val="43137"/>
                    </a:srgbClr>
                  </a:outerShdw>
                </a:effectLst>
                <a:latin typeface="Adobe Caslon Pro" pitchFamily="18" charset="0"/>
              </a:rPr>
              <a:t>(</a:t>
            </a:r>
            <a:r>
              <a:rPr lang="en-US" sz="1600" b="1" dirty="0" smtClean="0">
                <a:effectLst>
                  <a:outerShdw blurRad="38100" dist="38100" dir="2700000" algn="tl">
                    <a:srgbClr val="000000">
                      <a:alpha val="43137"/>
                    </a:srgbClr>
                  </a:outerShdw>
                </a:effectLst>
                <a:latin typeface="Adobe Caslon Pro" pitchFamily="18" charset="0"/>
              </a:rPr>
              <a:t>1 Peter 5:14</a:t>
            </a:r>
            <a:r>
              <a:rPr lang="en-US" sz="1600" b="1" dirty="0" smtClean="0">
                <a:effectLst>
                  <a:outerShdw blurRad="38100" dist="38100" dir="2700000" algn="tl">
                    <a:srgbClr val="000000">
                      <a:alpha val="43137"/>
                    </a:srgbClr>
                  </a:outerShdw>
                </a:effectLst>
                <a:latin typeface="Adobe Caslon Pro" pitchFamily="18" charset="0"/>
              </a:rPr>
              <a:t>)</a:t>
            </a:r>
            <a:endParaRPr lang="en-US" sz="1600" dirty="0" smtClean="0">
              <a:effectLst>
                <a:outerShdw blurRad="38100" dist="38100" dir="2700000" algn="tl">
                  <a:srgbClr val="000000">
                    <a:alpha val="43137"/>
                  </a:srgbClr>
                </a:outerShdw>
              </a:effectLst>
              <a:latin typeface="Adobe Caslon Pro" pitchFamily="18" charset="0"/>
            </a:endParaRPr>
          </a:p>
          <a:p>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457200" y="438150"/>
            <a:ext cx="8229600" cy="4343400"/>
          </a:xfrm>
        </p:spPr>
        <p:txBody>
          <a:bodyPr anchor="t"/>
          <a:lstStyle/>
          <a:p>
            <a:r>
              <a:rPr lang="en-US" sz="3200" b="1" baseline="30000" dirty="0" smtClean="0">
                <a:effectLst>
                  <a:outerShdw blurRad="38100" dist="38100" dir="2700000" algn="tl">
                    <a:srgbClr val="000000">
                      <a:alpha val="43137"/>
                    </a:srgbClr>
                  </a:outerShdw>
                </a:effectLst>
                <a:latin typeface="Adobe Caslon Pro" pitchFamily="18" charset="0"/>
              </a:rPr>
              <a:t>10</a:t>
            </a:r>
            <a:r>
              <a:rPr lang="en-US" sz="3200" b="1" dirty="0" smtClean="0">
                <a:effectLst>
                  <a:outerShdw blurRad="38100" dist="38100" dir="2700000" algn="tl">
                    <a:srgbClr val="000000">
                      <a:alpha val="43137"/>
                    </a:srgbClr>
                  </a:outerShdw>
                </a:effectLst>
                <a:latin typeface="Adobe Caslon Pro" pitchFamily="18" charset="0"/>
              </a:rPr>
              <a:t>For this reason, and because of the angels, the woman ought to have a sign of authority on her </a:t>
            </a:r>
            <a:r>
              <a:rPr lang="en-US" sz="3200" b="1" dirty="0" smtClean="0">
                <a:effectLst>
                  <a:outerShdw blurRad="38100" dist="38100" dir="2700000" algn="tl">
                    <a:srgbClr val="000000">
                      <a:alpha val="43137"/>
                    </a:srgbClr>
                  </a:outerShdw>
                </a:effectLst>
                <a:latin typeface="Adobe Caslon Pro" pitchFamily="18" charset="0"/>
              </a:rPr>
              <a:t>head.</a:t>
            </a:r>
          </a:p>
          <a:p>
            <a:r>
              <a:rPr lang="en-US" b="1" dirty="0" smtClean="0">
                <a:effectLst>
                  <a:outerShdw blurRad="38100" dist="38100" dir="2700000" algn="tl">
                    <a:srgbClr val="000000">
                      <a:alpha val="43137"/>
                    </a:srgbClr>
                  </a:outerShdw>
                </a:effectLst>
                <a:latin typeface="Adobe Caslon Pro" pitchFamily="18" charset="0"/>
              </a:rPr>
              <a:t>(</a:t>
            </a:r>
            <a:r>
              <a:rPr lang="en-US" b="1" dirty="0" smtClean="0">
                <a:effectLst>
                  <a:outerShdw blurRad="38100" dist="38100" dir="2700000" algn="tl">
                    <a:srgbClr val="000000">
                      <a:alpha val="43137"/>
                    </a:srgbClr>
                  </a:outerShdw>
                </a:effectLst>
                <a:latin typeface="Adobe Caslon Pro" pitchFamily="18" charset="0"/>
              </a:rPr>
              <a:t>1 Cor. 11:10</a:t>
            </a:r>
            <a:r>
              <a:rPr lang="en-US" b="1" dirty="0" smtClean="0">
                <a:effectLst>
                  <a:outerShdw blurRad="38100" dist="38100" dir="2700000" algn="tl">
                    <a:srgbClr val="000000">
                      <a:alpha val="43137"/>
                    </a:srgbClr>
                  </a:outerShdw>
                </a:effectLst>
                <a:latin typeface="Adobe Caslon Pro" pitchFamily="18" charset="0"/>
              </a:rPr>
              <a:t>)</a:t>
            </a:r>
            <a:endParaRPr lang="en-US" dirty="0" smtClean="0">
              <a:effectLst>
                <a:outerShdw blurRad="38100" dist="38100" dir="2700000" algn="tl">
                  <a:srgbClr val="000000">
                    <a:alpha val="43137"/>
                  </a:srgbClr>
                </a:outerShdw>
              </a:effectLst>
              <a:latin typeface="Adobe Caslon Pro" pitchFamily="18" charset="0"/>
            </a:endParaRPr>
          </a:p>
          <a:p>
            <a:endParaRPr lang="en-US" sz="2800" i="1" dirty="0">
              <a:solidFill>
                <a:schemeClr val="accent3">
                  <a:lumMod val="60000"/>
                  <a:lumOff val="40000"/>
                </a:schemeClr>
              </a:solidFill>
              <a:effectLst>
                <a:outerShdw blurRad="38100" dist="38100" dir="2700000" algn="tl">
                  <a:srgbClr val="000000">
                    <a:alpha val="43137"/>
                  </a:srgbClr>
                </a:outerShdw>
              </a:effectLst>
              <a:latin typeface="Adobe Caslon Pro" pitchFamily="18" charset="0"/>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9274</TotalTime>
  <Words>614</Words>
  <Application>Microsoft Office PowerPoint</Application>
  <PresentationFormat>On-screen Show (16:9)</PresentationFormat>
  <Paragraphs>97</Paragraphs>
  <Slides>10</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Arial</vt:lpstr>
      <vt:lpstr>Times New Roman</vt:lpstr>
      <vt:lpstr>Neo3Symbol</vt:lpstr>
      <vt:lpstr>Tahoma</vt:lpstr>
      <vt:lpstr>Wingdings</vt:lpstr>
      <vt:lpstr>Adobe Caslon Pro</vt:lpstr>
      <vt:lpstr>Corbel</vt:lpstr>
      <vt:lpstr>Calibri</vt:lpstr>
      <vt:lpstr>Wingdings 2</vt:lpstr>
      <vt:lpstr>Wingdings 3</vt:lpstr>
      <vt:lpstr>Consolas</vt:lpstr>
      <vt:lpstr>Metro</vt:lpstr>
      <vt:lpstr>Understanding The Bible</vt:lpstr>
      <vt:lpstr>Slide 2</vt:lpstr>
      <vt:lpstr>Slide 3</vt:lpstr>
      <vt:lpstr>Slide 4</vt:lpstr>
      <vt:lpstr>Slide 5</vt:lpstr>
      <vt:lpstr>Slide 6</vt:lpstr>
      <vt:lpstr>Slide 7</vt:lpstr>
      <vt:lpstr>Slide 8</vt:lpstr>
      <vt:lpstr>Slide 9</vt:lpstr>
      <vt:lpstr>Understanding The Bible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Roy Johnson</dc:creator>
  <cp:lastModifiedBy>Roy Johnson</cp:lastModifiedBy>
  <cp:revision>755</cp:revision>
  <dcterms:created xsi:type="dcterms:W3CDTF">2010-01-20T03:08:51Z</dcterms:created>
  <dcterms:modified xsi:type="dcterms:W3CDTF">2010-10-24T05:42:11Z</dcterms:modified>
</cp:coreProperties>
</file>