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2" r:id="rId1"/>
  </p:sldMasterIdLst>
  <p:notesMasterIdLst>
    <p:notesMasterId r:id="rId10"/>
  </p:notesMasterIdLst>
  <p:sldIdLst>
    <p:sldId id="318" r:id="rId2"/>
    <p:sldId id="437" r:id="rId3"/>
    <p:sldId id="438" r:id="rId4"/>
    <p:sldId id="440" r:id="rId5"/>
    <p:sldId id="439" r:id="rId6"/>
    <p:sldId id="441" r:id="rId7"/>
    <p:sldId id="442" r:id="rId8"/>
    <p:sldId id="458" r:id="rId9"/>
  </p:sldIdLst>
  <p:sldSz cx="9144000" cy="5143500" type="screen16x9"/>
  <p:notesSz cx="6858000" cy="9144000"/>
  <p:embeddedFontLst>
    <p:embeddedFont>
      <p:font typeface="Tahoma" pitchFamily="34" charset="0"/>
      <p:regular r:id="rId11"/>
      <p:bold r:id="rId12"/>
    </p:embeddedFont>
    <p:embeddedFont>
      <p:font typeface="Corbel" pitchFamily="34" charset="0"/>
      <p:regular r:id="rId13"/>
      <p:bold r:id="rId14"/>
      <p:italic r:id="rId15"/>
      <p:boldItalic r:id="rId16"/>
    </p:embeddedFont>
    <p:embeddedFont>
      <p:font typeface="Calibri" pitchFamily="34" charset="0"/>
      <p:regular r:id="rId17"/>
      <p:bold r:id="rId18"/>
      <p:italic r:id="rId19"/>
      <p:boldItalic r:id="rId20"/>
    </p:embeddedFont>
    <p:embeddedFont>
      <p:font typeface="Wingdings 2" pitchFamily="18" charset="2"/>
      <p:regular r:id="rId21"/>
    </p:embeddedFont>
    <p:embeddedFont>
      <p:font typeface="Wingdings 3" pitchFamily="18" charset="2"/>
      <p:regular r:id="rId22"/>
    </p:embeddedFont>
    <p:embeddedFont>
      <p:font typeface="Consolas" pitchFamily="49" charset="0"/>
      <p:regular r:id="rId23"/>
      <p:bold r:id="rId24"/>
      <p:italic r:id="rId25"/>
      <p:boldItalic r:id="rId26"/>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FF9900"/>
    <a:srgbClr val="FFFF99"/>
    <a:srgbClr val="FFFF66"/>
    <a:srgbClr val="E3E8F4"/>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07" autoAdjust="0"/>
    <p:restoredTop sz="78941" autoAdjust="0"/>
  </p:normalViewPr>
  <p:slideViewPr>
    <p:cSldViewPr>
      <p:cViewPr varScale="1">
        <p:scale>
          <a:sx n="139" d="100"/>
          <a:sy n="139" d="100"/>
        </p:scale>
        <p:origin x="-108" y="-222"/>
      </p:cViewPr>
      <p:guideLst>
        <p:guide orient="horz" pos="1620"/>
        <p:guide pos="2880"/>
      </p:guideLst>
    </p:cSldViewPr>
  </p:slideViewPr>
  <p:outlineViewPr>
    <p:cViewPr>
      <p:scale>
        <a:sx n="33" d="100"/>
        <a:sy n="33" d="100"/>
      </p:scale>
      <p:origin x="42" y="738"/>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font" Target="fonts/font16.fntdata"/><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4DA2E5-3349-420B-8E2E-E773B948C076}" type="datetimeFigureOut">
              <a:rPr lang="en-US"/>
              <a:pPr>
                <a:defRPr/>
              </a:pPr>
              <a:t>10/2/2010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CD4402D-32BD-48CD-B967-913702823C71}"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1</a:t>
            </a:fld>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5</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6</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7</a:t>
            </a:fld>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9589227-5C3E-47CE-9AF3-DF1361642CC5}" type="slidenum">
              <a:rPr lang="en-US" smtClean="0"/>
              <a:pPr fontAlgn="base">
                <a:spcBef>
                  <a:spcPct val="0"/>
                </a:spcBef>
                <a:spcAft>
                  <a:spcPct val="0"/>
                </a:spcAft>
                <a:defRPr/>
              </a:pPr>
              <a:t>8</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4"/>
          <p:cNvSpPr/>
          <p:nvPr/>
        </p:nvSpPr>
        <p:spPr>
          <a:xfrm>
            <a:off x="309563" y="509588"/>
            <a:ext cx="4603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5"/>
          <p:cNvSpPr/>
          <p:nvPr/>
        </p:nvSpPr>
        <p:spPr>
          <a:xfrm>
            <a:off x="268288" y="509588"/>
            <a:ext cx="2857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7" name="Rectangle 6"/>
          <p:cNvSpPr/>
          <p:nvPr/>
        </p:nvSpPr>
        <p:spPr>
          <a:xfrm>
            <a:off x="249238"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22250" y="509588"/>
            <a:ext cx="793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125980"/>
            <a:ext cx="7772400" cy="113157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853DCF68-FD10-4E18-8F56-C3500ECC1FAE}" type="datetimeFigureOut">
              <a:rPr lang="en-US"/>
              <a:pPr>
                <a:defRPr/>
              </a:pPr>
              <a:t>10/2/2010</a:t>
            </a:fld>
            <a:endParaRPr lang="en-US" dirty="0"/>
          </a:p>
        </p:txBody>
      </p:sp>
      <p:sp>
        <p:nvSpPr>
          <p:cNvPr id="16" name="Footer Placeholder 16"/>
          <p:cNvSpPr>
            <a:spLocks noGrp="1"/>
          </p:cNvSpPr>
          <p:nvPr>
            <p:ph type="ftr" sz="quarter" idx="11"/>
          </p:nvPr>
        </p:nvSpPr>
        <p:spPr/>
        <p:txBody>
          <a:bodyPr/>
          <a:lstStyle>
            <a:lvl1pPr>
              <a:defRPr/>
            </a:lvl1pPr>
            <a:extLst/>
          </a:lstStyle>
          <a:p>
            <a:pPr>
              <a:defRPr/>
            </a:pPr>
            <a:endParaRPr lang="en-US" dirty="0"/>
          </a:p>
        </p:txBody>
      </p:sp>
      <p:sp>
        <p:nvSpPr>
          <p:cNvPr id="17" name="Slide Number Placeholder 28"/>
          <p:cNvSpPr>
            <a:spLocks noGrp="1"/>
          </p:cNvSpPr>
          <p:nvPr>
            <p:ph type="sldNum" sz="quarter" idx="12"/>
          </p:nvPr>
        </p:nvSpPr>
        <p:spPr/>
        <p:txBody>
          <a:bodyPr/>
          <a:lstStyle>
            <a:lvl1pPr>
              <a:defRPr/>
            </a:lvl1pPr>
            <a:extLst/>
          </a:lstStyle>
          <a:p>
            <a:pPr>
              <a:defRPr/>
            </a:pPr>
            <a:fld id="{7F4CF620-9F58-4968-BE71-8BCEB28B6832}"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DAF573F-81A3-4F3B-851B-A7076C705A46}" type="datetimeFigureOut">
              <a:rPr lang="en-US"/>
              <a:pPr>
                <a:defRPr/>
              </a:pPr>
              <a:t>10/2/2010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83E9D4C1-4403-4BAC-B32F-83C34FDC2D99}"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7EC9DBA-2EF0-4D50-8109-90278EB24261}" type="datetimeFigureOut">
              <a:rPr lang="en-US"/>
              <a:pPr>
                <a:defRPr/>
              </a:pPr>
              <a:t>10/2/2010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41A6683-F521-4343-BBCC-ABDC115D5D09}"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C4D5B6D-6B5E-4EE7-A891-2CEBA5BCD78F}" type="datetimeFigureOut">
              <a:rPr lang="en-US"/>
              <a:pPr>
                <a:defRPr/>
              </a:pPr>
              <a:t>10/2/2010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F674F3A9-BDD5-4D5B-AEFA-F31D04E7A171}"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4829175" y="804863"/>
            <a:ext cx="4321175"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5" name="Freeform 4"/>
          <p:cNvSpPr>
            <a:spLocks/>
          </p:cNvSpPr>
          <p:nvPr/>
        </p:nvSpPr>
        <p:spPr bwMode="auto">
          <a:xfrm>
            <a:off x="374650" y="0"/>
            <a:ext cx="5513388" cy="4960938"/>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6" name="Freeform 5"/>
          <p:cNvSpPr>
            <a:spLocks/>
          </p:cNvSpPr>
          <p:nvPr/>
        </p:nvSpPr>
        <p:spPr bwMode="auto">
          <a:xfrm rot="5236414">
            <a:off x="4976019" y="964406"/>
            <a:ext cx="30861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7" name="Freeform 6"/>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8" name="Freeform 7"/>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9" name="Freeform 8"/>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0" name="Freeform 9"/>
          <p:cNvSpPr>
            <a:spLocks/>
          </p:cNvSpPr>
          <p:nvPr/>
        </p:nvSpPr>
        <p:spPr bwMode="auto">
          <a:xfrm>
            <a:off x="5948363" y="3184525"/>
            <a:ext cx="2090737" cy="1958975"/>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1" name="Freeform 10"/>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2" name="Freeform 11"/>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3" name="Freeform 12"/>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4" name="Freeform 13"/>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5" name="Freeform 14"/>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6" name="Freeform 15"/>
          <p:cNvSpPr>
            <a:spLocks/>
          </p:cNvSpPr>
          <p:nvPr/>
        </p:nvSpPr>
        <p:spPr bwMode="auto">
          <a:xfrm>
            <a:off x="366713"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7" name="Freeform 16"/>
          <p:cNvSpPr>
            <a:spLocks/>
          </p:cNvSpPr>
          <p:nvPr/>
        </p:nvSpPr>
        <p:spPr bwMode="auto">
          <a:xfrm>
            <a:off x="366713"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8" name="Freeform 17"/>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dirty="0">
              <a:latin typeface="+mn-lt"/>
              <a:cs typeface="+mn-cs"/>
            </a:endParaRPr>
          </a:p>
        </p:txBody>
      </p:sp>
      <p:sp>
        <p:nvSpPr>
          <p:cNvPr id="19" name="Rectangle 18"/>
          <p:cNvSpPr/>
          <p:nvPr/>
        </p:nvSpPr>
        <p:spPr>
          <a:xfrm>
            <a:off x="363538" y="301625"/>
            <a:ext cx="8504237"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0" name="Rectangle 19"/>
          <p:cNvSpPr/>
          <p:nvPr/>
        </p:nvSpPr>
        <p:spPr>
          <a:xfrm flipH="1">
            <a:off x="371475" y="509588"/>
            <a:ext cx="26988"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1" name="Rectangle 20"/>
          <p:cNvSpPr/>
          <p:nvPr/>
        </p:nvSpPr>
        <p:spPr>
          <a:xfrm flipH="1">
            <a:off x="411163" y="509588"/>
            <a:ext cx="26987"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Rectangle 21"/>
          <p:cNvSpPr/>
          <p:nvPr/>
        </p:nvSpPr>
        <p:spPr>
          <a:xfrm flipH="1">
            <a:off x="447675"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3" name="Rectangle 22"/>
          <p:cNvSpPr/>
          <p:nvPr/>
        </p:nvSpPr>
        <p:spPr>
          <a:xfrm flipH="1">
            <a:off x="476250" y="509588"/>
            <a:ext cx="9525"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4" name="Rectangle 23"/>
          <p:cNvSpPr/>
          <p:nvPr/>
        </p:nvSpPr>
        <p:spPr>
          <a:xfrm>
            <a:off x="500063" y="509588"/>
            <a:ext cx="36512" cy="274637"/>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013754"/>
            <a:ext cx="5718048" cy="733115"/>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384048"/>
            <a:ext cx="8156448" cy="58293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EC30D209-6C01-462D-9377-3FF99F3D1593}" type="datetimeFigureOut">
              <a:rPr lang="en-US"/>
              <a:pPr>
                <a:defRPr/>
              </a:pPr>
              <a:t>10/2/2010</a:t>
            </a:fld>
            <a:endParaRPr lang="en-US" dirty="0"/>
          </a:p>
        </p:txBody>
      </p:sp>
      <p:sp>
        <p:nvSpPr>
          <p:cNvPr id="26" name="Footer Placeholder 4"/>
          <p:cNvSpPr>
            <a:spLocks noGrp="1"/>
          </p:cNvSpPr>
          <p:nvPr>
            <p:ph type="ftr" sz="quarter" idx="11"/>
          </p:nvPr>
        </p:nvSpPr>
        <p:spPr/>
        <p:txBody>
          <a:bodyPr/>
          <a:lstStyle>
            <a:lvl1pPr>
              <a:defRPr/>
            </a:lvl1pPr>
            <a:extLst/>
          </a:lstStyle>
          <a:p>
            <a:pPr>
              <a:defRPr/>
            </a:pPr>
            <a:endParaRPr lang="en-US" dirty="0"/>
          </a:p>
        </p:txBody>
      </p:sp>
      <p:sp>
        <p:nvSpPr>
          <p:cNvPr id="27" name="Slide Number Placeholder 5"/>
          <p:cNvSpPr>
            <a:spLocks noGrp="1"/>
          </p:cNvSpPr>
          <p:nvPr>
            <p:ph type="sldNum" sz="quarter" idx="12"/>
          </p:nvPr>
        </p:nvSpPr>
        <p:spPr/>
        <p:txBody>
          <a:bodyPr/>
          <a:lstStyle>
            <a:lvl1pPr>
              <a:defRPr/>
            </a:lvl1pPr>
            <a:extLst/>
          </a:lstStyle>
          <a:p>
            <a:pPr>
              <a:defRPr/>
            </a:pPr>
            <a:fld id="{DD873C68-8317-4293-95B1-3CAEFADBC3E5}"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048"/>
            <a:ext cx="8229600" cy="6858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464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327876"/>
            <a:ext cx="4038600" cy="3394472"/>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E4556E51-B756-4453-BFF2-AA5914BA1CC5}" type="datetimeFigureOut">
              <a:rPr lang="en-US"/>
              <a:pPr>
                <a:defRPr/>
              </a:pPr>
              <a:t>10/2/2010</a:t>
            </a:fld>
            <a:endParaRPr lang="en-US" dirty="0"/>
          </a:p>
        </p:txBody>
      </p:sp>
      <p:sp>
        <p:nvSpPr>
          <p:cNvPr id="6" name="Footer Placeholder 5"/>
          <p:cNvSpPr>
            <a:spLocks noGrp="1"/>
          </p:cNvSpPr>
          <p:nvPr>
            <p:ph type="ftr" sz="quarter" idx="11"/>
          </p:nvPr>
        </p:nvSpPr>
        <p:spPr/>
        <p:txBody>
          <a:bodyPr/>
          <a:lstStyle>
            <a:lvl1pPr>
              <a:defRPr/>
            </a:lvl1pPr>
            <a:extLst/>
          </a:lstStyle>
          <a:p>
            <a:pPr>
              <a:defRPr/>
            </a:pPr>
            <a:endParaRPr lang="en-US" dirty="0"/>
          </a:p>
        </p:txBody>
      </p:sp>
      <p:sp>
        <p:nvSpPr>
          <p:cNvPr id="7" name="Slide Number Placeholder 6"/>
          <p:cNvSpPr>
            <a:spLocks noGrp="1"/>
          </p:cNvSpPr>
          <p:nvPr>
            <p:ph type="sldNum" sz="quarter" idx="12"/>
          </p:nvPr>
        </p:nvSpPr>
        <p:spPr/>
        <p:txBody>
          <a:bodyPr/>
          <a:lstStyle>
            <a:lvl1pPr>
              <a:defRPr/>
            </a:lvl1pPr>
            <a:extLst/>
          </a:lstStyle>
          <a:p>
            <a:pPr>
              <a:defRPr/>
            </a:pPr>
            <a:fld id="{293BB8B0-7550-46A8-8C3F-174CBB72E0D3}"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301625"/>
            <a:ext cx="8867775" cy="665163"/>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87313" y="509588"/>
            <a:ext cx="460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47625" y="509588"/>
            <a:ext cx="26988"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8575"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0"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flipH="1">
            <a:off x="149225"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12"/>
          <p:cNvSpPr/>
          <p:nvPr/>
        </p:nvSpPr>
        <p:spPr>
          <a:xfrm flipH="1">
            <a:off x="188913" y="509588"/>
            <a:ext cx="2857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13"/>
          <p:cNvSpPr/>
          <p:nvPr/>
        </p:nvSpPr>
        <p:spPr>
          <a:xfrm flipH="1">
            <a:off x="227013" y="509588"/>
            <a:ext cx="9525"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flipH="1">
            <a:off x="255588" y="509588"/>
            <a:ext cx="7937"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79400" y="509588"/>
            <a:ext cx="36513" cy="274637"/>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384048"/>
            <a:ext cx="7772400" cy="6858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357312"/>
            <a:ext cx="4040188" cy="47982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1844278"/>
            <a:ext cx="4041775" cy="2969514"/>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A06D1F0-BF52-4CAC-8C5A-11CFBE4F7270}" type="datetimeFigureOut">
              <a:rPr lang="en-US"/>
              <a:pPr>
                <a:defRPr/>
              </a:pPr>
              <a:t>10/2/2010</a:t>
            </a:fld>
            <a:endParaRPr lang="en-US" dirty="0"/>
          </a:p>
        </p:txBody>
      </p:sp>
      <p:sp>
        <p:nvSpPr>
          <p:cNvPr id="18" name="Footer Placeholder 7"/>
          <p:cNvSpPr>
            <a:spLocks noGrp="1"/>
          </p:cNvSpPr>
          <p:nvPr>
            <p:ph type="ftr" sz="quarter" idx="11"/>
          </p:nvPr>
        </p:nvSpPr>
        <p:spPr/>
        <p:txBody>
          <a:bodyPr/>
          <a:lstStyle>
            <a:lvl1pPr>
              <a:defRPr/>
            </a:lvl1pPr>
            <a:extLst/>
          </a:lstStyle>
          <a:p>
            <a:pPr>
              <a:defRPr/>
            </a:pPr>
            <a:endParaRPr lang="en-US" dirty="0"/>
          </a:p>
        </p:txBody>
      </p:sp>
      <p:sp>
        <p:nvSpPr>
          <p:cNvPr id="19" name="Slide Number Placeholder 8"/>
          <p:cNvSpPr>
            <a:spLocks noGrp="1"/>
          </p:cNvSpPr>
          <p:nvPr>
            <p:ph type="sldNum" sz="quarter" idx="12"/>
          </p:nvPr>
        </p:nvSpPr>
        <p:spPr/>
        <p:txBody>
          <a:bodyPr/>
          <a:lstStyle>
            <a:lvl1pPr>
              <a:defRPr/>
            </a:lvl1pPr>
            <a:extLst/>
          </a:lstStyle>
          <a:p>
            <a:pPr>
              <a:defRPr/>
            </a:pPr>
            <a:fld id="{AF218992-30DE-43AC-B16A-A9E113D4E67E}"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673FED89-E83B-43AC-84EA-81C472261810}" type="datetimeFigureOut">
              <a:rPr lang="en-US"/>
              <a:pPr>
                <a:defRPr/>
              </a:pPr>
              <a:t>10/2/2010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D94C92C0-C890-481B-90E6-0736AC27AABE}"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FDA1C88B-57E3-4846-904D-767D296E0F06}" type="datetimeFigureOut">
              <a:rPr lang="en-US"/>
              <a:pPr>
                <a:defRPr/>
              </a:pPr>
              <a:t>10/2/2010</a:t>
            </a:fld>
            <a:endParaRPr lang="en-US" dirty="0"/>
          </a:p>
        </p:txBody>
      </p:sp>
      <p:sp>
        <p:nvSpPr>
          <p:cNvPr id="3" name="Footer Placeholder 2"/>
          <p:cNvSpPr>
            <a:spLocks noGrp="1"/>
          </p:cNvSpPr>
          <p:nvPr>
            <p:ph type="ftr" sz="quarter" idx="11"/>
          </p:nvPr>
        </p:nvSpPr>
        <p:spPr/>
        <p:txBody>
          <a:bodyPr/>
          <a:lstStyle>
            <a:lvl1pPr>
              <a:defRPr/>
            </a:lvl1pPr>
            <a:extLst/>
          </a:lstStyle>
          <a:p>
            <a:pPr>
              <a:defRPr/>
            </a:pPr>
            <a:endParaRPr lang="en-US" dirty="0"/>
          </a:p>
        </p:txBody>
      </p:sp>
      <p:sp>
        <p:nvSpPr>
          <p:cNvPr id="4" name="Slide Number Placeholder 3"/>
          <p:cNvSpPr>
            <a:spLocks noGrp="1"/>
          </p:cNvSpPr>
          <p:nvPr>
            <p:ph type="sldNum" sz="quarter" idx="12"/>
          </p:nvPr>
        </p:nvSpPr>
        <p:spPr/>
        <p:txBody>
          <a:bodyPr/>
          <a:lstStyle>
            <a:lvl1pPr>
              <a:defRPr/>
            </a:lvl1pPr>
            <a:extLst/>
          </a:lstStyle>
          <a:p>
            <a:pPr>
              <a:defRPr/>
            </a:pPr>
            <a:fld id="{A9C30534-22F9-43ED-9989-44090227C6A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7BA8BDC-C177-42D8-89DC-56DAE6B16017}" type="datetimeFigureOut">
              <a:rPr lang="en-US"/>
              <a:pPr>
                <a:defRPr/>
              </a:pPr>
              <a:t>10/2/2010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EDC4714B-589B-4F83-B091-903262FAEAFB}"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4081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cxnSp>
        <p:nvCxnSpPr>
          <p:cNvPr id="6" name="Straight Connector 5"/>
          <p:cNvCxnSpPr/>
          <p:nvPr/>
        </p:nvCxnSpPr>
        <p:spPr>
          <a:xfrm flipV="1">
            <a:off x="363538" y="14144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31226" y="898525"/>
            <a:ext cx="100012" cy="128587"/>
            <a:chOff x="6668087" y="1297746"/>
            <a:chExt cx="161840" cy="156602"/>
          </a:xfrm>
        </p:grpSpPr>
        <p:cxnSp>
          <p:nvCxnSpPr>
            <p:cNvPr id="8" name="Straight Connector 7"/>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83626" y="1012825"/>
            <a:ext cx="100012" cy="128587"/>
            <a:chOff x="6668087" y="1297746"/>
            <a:chExt cx="161840" cy="156602"/>
          </a:xfrm>
        </p:grpSpPr>
        <p:cxnSp>
          <p:nvCxnSpPr>
            <p:cNvPr id="12" name="Straight Connector 11"/>
            <p:cNvCxnSpPr/>
            <p:nvPr/>
          </p:nvCxnSpPr>
          <p:spPr>
            <a:xfrm rot="16200000">
              <a:off x="6663438" y="1281129"/>
              <a:ext cx="88935" cy="7963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4889"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358" y="1279844"/>
              <a:ext cx="88935" cy="8220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36756" y="1089819"/>
            <a:ext cx="98425" cy="128588"/>
            <a:chOff x="6668087" y="1297746"/>
            <a:chExt cx="161840" cy="156602"/>
          </a:xfrm>
        </p:grpSpPr>
        <p:cxnSp>
          <p:nvCxnSpPr>
            <p:cNvPr id="16" name="Straight Connector 15"/>
            <p:cNvCxnSpPr/>
            <p:nvPr/>
          </p:nvCxnSpPr>
          <p:spPr>
            <a:xfrm rot="16200000">
              <a:off x="6664080" y="1280486"/>
              <a:ext cx="88934" cy="80921"/>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6173"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3694" y="1279181"/>
              <a:ext cx="88934" cy="8353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420336"/>
            <a:ext cx="8778240" cy="3720108"/>
          </a:xfrm>
          <a:solidFill>
            <a:schemeClr val="bg2"/>
          </a:solidFill>
        </p:spPr>
        <p:txBody>
          <a:bodyPr>
            <a:normAutofit/>
          </a:bodyPr>
          <a:lstStyle>
            <a:lvl1pPr marL="0" indent="0">
              <a:buNone/>
              <a:defRPr sz="3200"/>
            </a:lvl1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41275"/>
            <a:ext cx="2133600" cy="274638"/>
          </a:xfrm>
        </p:spPr>
        <p:txBody>
          <a:bodyPr/>
          <a:lstStyle>
            <a:lvl1pPr>
              <a:defRPr/>
            </a:lvl1pPr>
            <a:extLst/>
          </a:lstStyle>
          <a:p>
            <a:pPr>
              <a:defRPr/>
            </a:pPr>
            <a:fld id="{7566FB5A-AE7D-4B95-B681-8A79FB380660}" type="datetimeFigureOut">
              <a:rPr lang="en-US"/>
              <a:pPr>
                <a:defRPr/>
              </a:pPr>
              <a:t>10/2/2010</a:t>
            </a:fld>
            <a:endParaRPr lang="en-US" dirty="0"/>
          </a:p>
        </p:txBody>
      </p:sp>
      <p:sp>
        <p:nvSpPr>
          <p:cNvPr id="20" name="Footer Placeholder 5"/>
          <p:cNvSpPr>
            <a:spLocks noGrp="1"/>
          </p:cNvSpPr>
          <p:nvPr>
            <p:ph type="ftr" sz="quarter" idx="11"/>
          </p:nvPr>
        </p:nvSpPr>
        <p:spPr>
          <a:xfrm>
            <a:off x="914400" y="41275"/>
            <a:ext cx="5562600" cy="274638"/>
          </a:xfrm>
        </p:spPr>
        <p:txBody>
          <a:bodyPr/>
          <a:lstStyle>
            <a:lvl1pPr>
              <a:defRPr/>
            </a:lvl1pPr>
            <a:extLst/>
          </a:lstStyle>
          <a:p>
            <a:pPr>
              <a:defRPr/>
            </a:pPr>
            <a:endParaRPr lang="en-US" dirty="0"/>
          </a:p>
        </p:txBody>
      </p:sp>
      <p:sp>
        <p:nvSpPr>
          <p:cNvPr id="21" name="Slide Number Placeholder 6"/>
          <p:cNvSpPr>
            <a:spLocks noGrp="1"/>
          </p:cNvSpPr>
          <p:nvPr>
            <p:ph type="sldNum" sz="quarter" idx="12"/>
          </p:nvPr>
        </p:nvSpPr>
        <p:spPr>
          <a:xfrm>
            <a:off x="8610600" y="41275"/>
            <a:ext cx="457200" cy="274638"/>
          </a:xfrm>
        </p:spPr>
        <p:txBody>
          <a:bodyPr/>
          <a:lstStyle>
            <a:lvl1pPr>
              <a:defRPr/>
            </a:lvl1pPr>
            <a:extLst/>
          </a:lstStyle>
          <a:p>
            <a:pPr>
              <a:defRPr/>
            </a:pPr>
            <a:fld id="{B925D1C8-662F-4683-81CB-C1884AFEB9B0}"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51403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Rectangle 7"/>
          <p:cNvSpPr/>
          <p:nvPr/>
        </p:nvSpPr>
        <p:spPr>
          <a:xfrm>
            <a:off x="255588" y="3786188"/>
            <a:ext cx="73025" cy="12684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8"/>
          <p:cNvSpPr/>
          <p:nvPr/>
        </p:nvSpPr>
        <p:spPr>
          <a:xfrm>
            <a:off x="255588" y="3597275"/>
            <a:ext cx="73025"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9"/>
          <p:cNvSpPr/>
          <p:nvPr/>
        </p:nvSpPr>
        <p:spPr>
          <a:xfrm>
            <a:off x="255588" y="3478213"/>
            <a:ext cx="73025" cy="103187"/>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1" name="Rectangle 10"/>
          <p:cNvSpPr/>
          <p:nvPr/>
        </p:nvSpPr>
        <p:spPr>
          <a:xfrm>
            <a:off x="255588" y="3406775"/>
            <a:ext cx="73025" cy="55563"/>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1"/>
          <p:cNvSpPr/>
          <p:nvPr/>
        </p:nvSpPr>
        <p:spPr>
          <a:xfrm>
            <a:off x="309563" y="509588"/>
            <a:ext cx="46037"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5" name="Rectangle 14"/>
          <p:cNvSpPr/>
          <p:nvPr/>
        </p:nvSpPr>
        <p:spPr>
          <a:xfrm>
            <a:off x="268288" y="509588"/>
            <a:ext cx="2857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15"/>
          <p:cNvSpPr/>
          <p:nvPr/>
        </p:nvSpPr>
        <p:spPr>
          <a:xfrm>
            <a:off x="249238" y="509588"/>
            <a:ext cx="9525"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7" name="Rectangle 16"/>
          <p:cNvSpPr/>
          <p:nvPr/>
        </p:nvSpPr>
        <p:spPr>
          <a:xfrm>
            <a:off x="222250" y="509588"/>
            <a:ext cx="7938" cy="274637"/>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384175"/>
            <a:ext cx="7772400" cy="685800"/>
          </a:xfrm>
          <a:prstGeom prst="rect">
            <a:avLst/>
          </a:prstGeom>
        </p:spPr>
        <p:txBody>
          <a:bodyPr vert="horz" anchor="t">
            <a:noAutofit/>
          </a:bodyPr>
          <a:lstStyle>
            <a:extLst/>
          </a:lstStyle>
          <a:p>
            <a:r>
              <a:rPr lang="en-US" smtClean="0"/>
              <a:t>Click to edit Master title style</a:t>
            </a:r>
            <a:endParaRPr lang="en-US"/>
          </a:p>
        </p:txBody>
      </p:sp>
      <p:sp>
        <p:nvSpPr>
          <p:cNvPr id="1036" name="Text Placeholder 12"/>
          <p:cNvSpPr>
            <a:spLocks noGrp="1"/>
          </p:cNvSpPr>
          <p:nvPr>
            <p:ph type="body" idx="1"/>
          </p:nvPr>
        </p:nvSpPr>
        <p:spPr bwMode="auto">
          <a:xfrm>
            <a:off x="914400" y="1338263"/>
            <a:ext cx="77724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4813300"/>
            <a:ext cx="2133600" cy="273050"/>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E027964-AFBE-4FA3-8DAF-8B837BA8E296}" type="datetimeFigureOut">
              <a:rPr lang="en-US"/>
              <a:pPr>
                <a:defRPr/>
              </a:pPr>
              <a:t>10/2/2010</a:t>
            </a:fld>
            <a:endParaRPr lang="en-US" dirty="0"/>
          </a:p>
        </p:txBody>
      </p:sp>
      <p:sp>
        <p:nvSpPr>
          <p:cNvPr id="3" name="Footer Placeholder 2"/>
          <p:cNvSpPr>
            <a:spLocks noGrp="1"/>
          </p:cNvSpPr>
          <p:nvPr>
            <p:ph type="ftr" sz="quarter" idx="3"/>
          </p:nvPr>
        </p:nvSpPr>
        <p:spPr>
          <a:xfrm>
            <a:off x="914400" y="4813300"/>
            <a:ext cx="5562600" cy="273050"/>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dirty="0"/>
          </a:p>
        </p:txBody>
      </p:sp>
      <p:sp>
        <p:nvSpPr>
          <p:cNvPr id="23" name="Slide Number Placeholder 22"/>
          <p:cNvSpPr>
            <a:spLocks noGrp="1"/>
          </p:cNvSpPr>
          <p:nvPr>
            <p:ph type="sldNum" sz="quarter" idx="4"/>
          </p:nvPr>
        </p:nvSpPr>
        <p:spPr>
          <a:xfrm>
            <a:off x="8610600" y="4813300"/>
            <a:ext cx="457200" cy="273050"/>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81BD29A1-A672-4C20-80DE-22C0B9B21532}"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865" r:id="rId1"/>
    <p:sldLayoutId id="2147483860" r:id="rId2"/>
    <p:sldLayoutId id="2147483866" r:id="rId3"/>
    <p:sldLayoutId id="2147483867" r:id="rId4"/>
    <p:sldLayoutId id="2147483868" r:id="rId5"/>
    <p:sldLayoutId id="2147483861" r:id="rId6"/>
    <p:sldLayoutId id="2147483869" r:id="rId7"/>
    <p:sldLayoutId id="2147483862" r:id="rId8"/>
    <p:sldLayoutId id="2147483870" r:id="rId9"/>
    <p:sldLayoutId id="2147483863" r:id="rId10"/>
    <p:sldLayoutId id="2147483864" r:id="rId11"/>
  </p:sldLayoutIdLst>
  <p:transition/>
  <p:txStyles>
    <p:titleStyle>
      <a:lvl1pPr algn="l" rtl="0" eaLnBrk="0" fontAlgn="base" hangingPunct="0">
        <a:spcBef>
          <a:spcPct val="0"/>
        </a:spcBef>
        <a:spcAft>
          <a:spcPct val="0"/>
        </a:spcAft>
        <a:defRPr sz="4000" kern="1200" spc="-100">
          <a:solidFill>
            <a:srgbClr val="C1EEFF"/>
          </a:solidFill>
          <a:latin typeface="+mj-lt"/>
          <a:ea typeface="+mj-ea"/>
          <a:cs typeface="+mj-cs"/>
        </a:defRPr>
      </a:lvl1pPr>
      <a:lvl2pPr algn="l" rtl="0" eaLnBrk="0" fontAlgn="base" hangingPunct="0">
        <a:spcBef>
          <a:spcPct val="0"/>
        </a:spcBef>
        <a:spcAft>
          <a:spcPct val="0"/>
        </a:spcAft>
        <a:defRPr sz="4000">
          <a:solidFill>
            <a:srgbClr val="C1EEFF"/>
          </a:solidFill>
          <a:latin typeface="Consolas" pitchFamily="49" charset="0"/>
        </a:defRPr>
      </a:lvl2pPr>
      <a:lvl3pPr algn="l" rtl="0" eaLnBrk="0" fontAlgn="base" hangingPunct="0">
        <a:spcBef>
          <a:spcPct val="0"/>
        </a:spcBef>
        <a:spcAft>
          <a:spcPct val="0"/>
        </a:spcAft>
        <a:defRPr sz="4000">
          <a:solidFill>
            <a:srgbClr val="C1EEFF"/>
          </a:solidFill>
          <a:latin typeface="Consolas" pitchFamily="49" charset="0"/>
        </a:defRPr>
      </a:lvl3pPr>
      <a:lvl4pPr algn="l" rtl="0" eaLnBrk="0" fontAlgn="base" hangingPunct="0">
        <a:spcBef>
          <a:spcPct val="0"/>
        </a:spcBef>
        <a:spcAft>
          <a:spcPct val="0"/>
        </a:spcAft>
        <a:defRPr sz="4000">
          <a:solidFill>
            <a:srgbClr val="C1EEFF"/>
          </a:solidFill>
          <a:latin typeface="Consolas" pitchFamily="49" charset="0"/>
        </a:defRPr>
      </a:lvl4pPr>
      <a:lvl5pPr algn="l" rtl="0" eaLnBrk="0" fontAlgn="base" hangingPunct="0">
        <a:spcBef>
          <a:spcPct val="0"/>
        </a:spcBef>
        <a:spcAft>
          <a:spcPct val="0"/>
        </a:spcAft>
        <a:defRPr sz="4000">
          <a:solidFill>
            <a:srgbClr val="C1EEFF"/>
          </a:solidFill>
          <a:latin typeface="Consolas" pitchFamily="49" charset="0"/>
        </a:defRPr>
      </a:lvl5pPr>
      <a:lvl6pPr marL="457200" algn="l" rtl="0" fontAlgn="base">
        <a:spcBef>
          <a:spcPct val="0"/>
        </a:spcBef>
        <a:spcAft>
          <a:spcPct val="0"/>
        </a:spcAft>
        <a:defRPr sz="4000">
          <a:solidFill>
            <a:srgbClr val="C1EEFF"/>
          </a:solidFill>
          <a:latin typeface="Consolas" pitchFamily="49" charset="0"/>
        </a:defRPr>
      </a:lvl6pPr>
      <a:lvl7pPr marL="914400" algn="l" rtl="0" fontAlgn="base">
        <a:spcBef>
          <a:spcPct val="0"/>
        </a:spcBef>
        <a:spcAft>
          <a:spcPct val="0"/>
        </a:spcAft>
        <a:defRPr sz="4000">
          <a:solidFill>
            <a:srgbClr val="C1EEFF"/>
          </a:solidFill>
          <a:latin typeface="Consolas" pitchFamily="49" charset="0"/>
        </a:defRPr>
      </a:lvl7pPr>
      <a:lvl8pPr marL="1371600" algn="l" rtl="0" fontAlgn="base">
        <a:spcBef>
          <a:spcPct val="0"/>
        </a:spcBef>
        <a:spcAft>
          <a:spcPct val="0"/>
        </a:spcAft>
        <a:defRPr sz="4000">
          <a:solidFill>
            <a:srgbClr val="C1EEFF"/>
          </a:solidFill>
          <a:latin typeface="Consolas" pitchFamily="49" charset="0"/>
        </a:defRPr>
      </a:lvl8pPr>
      <a:lvl9pPr marL="1828800" algn="l" rtl="0" fontAlgn="base">
        <a:spcBef>
          <a:spcPct val="0"/>
        </a:spcBef>
        <a:spcAft>
          <a:spcPct val="0"/>
        </a:spcAft>
        <a:defRPr sz="4000">
          <a:solidFill>
            <a:srgbClr val="C1EEFF"/>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FEB80A"/>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FEB80A"/>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Purpose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Land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Story of the Bible – Old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Story of the Bible – New Testament </a:t>
            </a:r>
            <a:endPar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Message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Authority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Interpretation of the </a:t>
            </a: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Enlightenment of the Holy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4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4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Christian's Disciplined Study    </a:t>
            </a:r>
            <a:endParaRPr lang="en-US" sz="14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Teaching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Natural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Original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General Sense (part 1</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General Sense (part 2</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There are frequent complaints in scripture that we keep forgetting our basic rationality as human beings made in God’s image and behave instead  </a:t>
            </a:r>
            <a:r>
              <a:rPr lang="en-US" sz="2800" b="1" dirty="0" smtClean="0">
                <a:effectLst>
                  <a:outerShdw blurRad="38100" dist="38100" dir="2700000" algn="tl">
                    <a:srgbClr val="000000">
                      <a:alpha val="43137"/>
                    </a:srgbClr>
                  </a:outerShdw>
                </a:effectLst>
                <a:latin typeface="Adobe Caslon Pro" pitchFamily="18" charset="0"/>
              </a:rPr>
              <a:t>“ like the horse or the mule, which have no </a:t>
            </a:r>
            <a:r>
              <a:rPr lang="en-US" sz="2800" b="1" dirty="0" smtClean="0">
                <a:effectLst>
                  <a:outerShdw blurRad="38100" dist="38100" dir="2700000" algn="tl">
                    <a:srgbClr val="000000">
                      <a:alpha val="43137"/>
                    </a:srgbClr>
                  </a:outerShdw>
                </a:effectLst>
                <a:latin typeface="Adobe Caslon Pro" pitchFamily="18" charset="0"/>
              </a:rPr>
              <a:t>understanding</a:t>
            </a:r>
            <a:r>
              <a:rPr lang="en-US" sz="2800" b="1" dirty="0" smtClean="0">
                <a:effectLst>
                  <a:outerShdw blurRad="38100" dist="38100" dir="2700000" algn="tl">
                    <a:srgbClr val="000000">
                      <a:alpha val="43137"/>
                    </a:srgbClr>
                  </a:outerShdw>
                </a:effectLst>
                <a:latin typeface="Adobe Caslon Pro" pitchFamily="18" charset="0"/>
              </a:rPr>
              <a:t>” </a:t>
            </a:r>
            <a:r>
              <a:rPr lang="en-US" sz="2800" b="1" dirty="0" smtClean="0">
                <a:effectLst>
                  <a:outerShdw blurRad="38100" dist="38100" dir="2700000" algn="tl">
                    <a:srgbClr val="000000">
                      <a:alpha val="43137"/>
                    </a:srgbClr>
                  </a:outerShdw>
                </a:effectLst>
                <a:latin typeface="Adobe Caslon Pro" pitchFamily="18" charset="0"/>
              </a:rPr>
              <a:t> </a:t>
            </a:r>
            <a:r>
              <a:rPr lang="en-US" sz="1800" b="1" dirty="0" smtClean="0">
                <a:effectLst>
                  <a:outerShdw blurRad="38100" dist="38100" dir="2700000" algn="tl">
                    <a:srgbClr val="000000">
                      <a:alpha val="43137"/>
                    </a:srgbClr>
                  </a:outerShdw>
                </a:effectLst>
                <a:latin typeface="Adobe Caslon Pro" pitchFamily="18" charset="0"/>
              </a:rPr>
              <a:t>(</a:t>
            </a:r>
            <a:r>
              <a:rPr lang="en-US" sz="1800" b="1" dirty="0" smtClean="0">
                <a:effectLst>
                  <a:outerShdw blurRad="38100" dist="38100" dir="2700000" algn="tl">
                    <a:srgbClr val="000000">
                      <a:alpha val="43137"/>
                    </a:srgbClr>
                  </a:outerShdw>
                </a:effectLst>
                <a:latin typeface="Adobe Caslon Pro" pitchFamily="18" charset="0"/>
              </a:rPr>
              <a:t>Ps. 32:9</a:t>
            </a:r>
            <a:r>
              <a:rPr lang="en-US" sz="1800" b="1" dirty="0" smtClean="0">
                <a:effectLst>
                  <a:outerShdw blurRad="38100" dist="38100" dir="2700000" algn="tl">
                    <a:srgbClr val="000000">
                      <a:alpha val="43137"/>
                    </a:srgbClr>
                  </a:outerShdw>
                </a:effectLst>
                <a:latin typeface="Adobe Caslon Pro" pitchFamily="18" charset="0"/>
              </a:rPr>
              <a:t>) </a:t>
            </a:r>
            <a:endParaRPr lang="en-US" sz="1800" dirty="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200" b="1" baseline="30000" dirty="0" smtClean="0">
                <a:effectLst>
                  <a:outerShdw blurRad="38100" dist="38100" dir="2700000" algn="tl">
                    <a:srgbClr val="000000">
                      <a:alpha val="43137"/>
                    </a:srgbClr>
                  </a:outerShdw>
                </a:effectLst>
                <a:latin typeface="Adobe Caslon Pro" pitchFamily="18" charset="0"/>
              </a:rPr>
              <a:t>17</a:t>
            </a:r>
            <a:r>
              <a:rPr lang="en-US" sz="2200" b="1" dirty="0" smtClean="0">
                <a:effectLst>
                  <a:outerShdw blurRad="38100" dist="38100" dir="2700000" algn="tl">
                    <a:srgbClr val="000000">
                      <a:alpha val="43137"/>
                    </a:srgbClr>
                  </a:outerShdw>
                </a:effectLst>
                <a:latin typeface="Adobe Caslon Pro" pitchFamily="18" charset="0"/>
              </a:rPr>
              <a:t>Aware of their discussion, Jesus asked them: "Why are you talking about having no bread? Do you still not see or understand? Are your hearts hardened? </a:t>
            </a:r>
            <a:r>
              <a:rPr lang="en-US" sz="2200" b="1" baseline="30000" dirty="0" smtClean="0">
                <a:effectLst>
                  <a:outerShdw blurRad="38100" dist="38100" dir="2700000" algn="tl">
                    <a:srgbClr val="000000">
                      <a:alpha val="43137"/>
                    </a:srgbClr>
                  </a:outerShdw>
                </a:effectLst>
                <a:latin typeface="Adobe Caslon Pro" pitchFamily="18" charset="0"/>
              </a:rPr>
              <a:t>18</a:t>
            </a:r>
            <a:r>
              <a:rPr lang="en-US" sz="2200" b="1" dirty="0" smtClean="0">
                <a:effectLst>
                  <a:outerShdw blurRad="38100" dist="38100" dir="2700000" algn="tl">
                    <a:srgbClr val="000000">
                      <a:alpha val="43137"/>
                    </a:srgbClr>
                  </a:outerShdw>
                </a:effectLst>
                <a:latin typeface="Adobe Caslon Pro" pitchFamily="18" charset="0"/>
              </a:rPr>
              <a:t>Do you have eyes but fail to see, and ears but fail to hear? And don't you remember? </a:t>
            </a:r>
            <a:r>
              <a:rPr lang="en-US" sz="2200" b="1" baseline="30000" dirty="0" smtClean="0">
                <a:effectLst>
                  <a:outerShdw blurRad="38100" dist="38100" dir="2700000" algn="tl">
                    <a:srgbClr val="000000">
                      <a:alpha val="43137"/>
                    </a:srgbClr>
                  </a:outerShdw>
                </a:effectLst>
                <a:latin typeface="Adobe Caslon Pro" pitchFamily="18" charset="0"/>
              </a:rPr>
              <a:t>19</a:t>
            </a:r>
            <a:r>
              <a:rPr lang="en-US" sz="2200" b="1" dirty="0" smtClean="0">
                <a:effectLst>
                  <a:outerShdw blurRad="38100" dist="38100" dir="2700000" algn="tl">
                    <a:srgbClr val="000000">
                      <a:alpha val="43137"/>
                    </a:srgbClr>
                  </a:outerShdw>
                </a:effectLst>
                <a:latin typeface="Adobe Caslon Pro" pitchFamily="18" charset="0"/>
              </a:rPr>
              <a:t>When I broke the five loaves for the five thousand, how many basketfuls of pieces did you pick up?" </a:t>
            </a:r>
            <a:br>
              <a:rPr lang="en-US" sz="2200" b="1" dirty="0" smtClean="0">
                <a:effectLst>
                  <a:outerShdw blurRad="38100" dist="38100" dir="2700000" algn="tl">
                    <a:srgbClr val="000000">
                      <a:alpha val="43137"/>
                    </a:srgbClr>
                  </a:outerShdw>
                </a:effectLst>
                <a:latin typeface="Adobe Caslon Pro" pitchFamily="18" charset="0"/>
              </a:rPr>
            </a:br>
            <a:r>
              <a:rPr lang="en-US" sz="2200" b="1" dirty="0" smtClean="0">
                <a:effectLst>
                  <a:outerShdw blurRad="38100" dist="38100" dir="2700000" algn="tl">
                    <a:srgbClr val="000000">
                      <a:alpha val="43137"/>
                    </a:srgbClr>
                  </a:outerShdw>
                </a:effectLst>
                <a:latin typeface="Adobe Caslon Pro" pitchFamily="18" charset="0"/>
              </a:rPr>
              <a:t>      "Twelve," they replied. </a:t>
            </a:r>
            <a:endParaRPr lang="en-US" sz="2200" dirty="0" smtClean="0">
              <a:effectLst>
                <a:outerShdw blurRad="38100" dist="38100" dir="2700000" algn="tl">
                  <a:srgbClr val="000000">
                    <a:alpha val="43137"/>
                  </a:srgbClr>
                </a:outerShdw>
              </a:effectLst>
              <a:latin typeface="Adobe Caslon Pro" pitchFamily="18" charset="0"/>
            </a:endParaRPr>
          </a:p>
          <a:p>
            <a:r>
              <a:rPr lang="en-US" sz="2200" b="1" dirty="0" smtClean="0">
                <a:effectLst>
                  <a:outerShdw blurRad="38100" dist="38100" dir="2700000" algn="tl">
                    <a:srgbClr val="000000">
                      <a:alpha val="43137"/>
                    </a:srgbClr>
                  </a:outerShdw>
                </a:effectLst>
                <a:latin typeface="Adobe Caslon Pro" pitchFamily="18" charset="0"/>
              </a:rPr>
              <a:t> </a:t>
            </a:r>
            <a:r>
              <a:rPr lang="en-US" sz="2200" b="1" baseline="30000" dirty="0" smtClean="0">
                <a:effectLst>
                  <a:outerShdw blurRad="38100" dist="38100" dir="2700000" algn="tl">
                    <a:srgbClr val="000000">
                      <a:alpha val="43137"/>
                    </a:srgbClr>
                  </a:outerShdw>
                </a:effectLst>
                <a:latin typeface="Adobe Caslon Pro" pitchFamily="18" charset="0"/>
              </a:rPr>
              <a:t>20</a:t>
            </a:r>
            <a:r>
              <a:rPr lang="en-US" sz="2200" b="1" dirty="0" smtClean="0">
                <a:effectLst>
                  <a:outerShdw blurRad="38100" dist="38100" dir="2700000" algn="tl">
                    <a:srgbClr val="000000">
                      <a:alpha val="43137"/>
                    </a:srgbClr>
                  </a:outerShdw>
                </a:effectLst>
                <a:latin typeface="Adobe Caslon Pro" pitchFamily="18" charset="0"/>
              </a:rPr>
              <a:t>"And when I broke the seven loaves for the four thousand, how many basketfuls of pieces did you pick up?" </a:t>
            </a:r>
            <a:br>
              <a:rPr lang="en-US" sz="2200" b="1" dirty="0" smtClean="0">
                <a:effectLst>
                  <a:outerShdw blurRad="38100" dist="38100" dir="2700000" algn="tl">
                    <a:srgbClr val="000000">
                      <a:alpha val="43137"/>
                    </a:srgbClr>
                  </a:outerShdw>
                </a:effectLst>
                <a:latin typeface="Adobe Caslon Pro" pitchFamily="18" charset="0"/>
              </a:rPr>
            </a:br>
            <a:r>
              <a:rPr lang="en-US" sz="2200" b="1" dirty="0" smtClean="0">
                <a:effectLst>
                  <a:outerShdw blurRad="38100" dist="38100" dir="2700000" algn="tl">
                    <a:srgbClr val="000000">
                      <a:alpha val="43137"/>
                    </a:srgbClr>
                  </a:outerShdw>
                </a:effectLst>
                <a:latin typeface="Adobe Caslon Pro" pitchFamily="18" charset="0"/>
              </a:rPr>
              <a:t>      They answered, "Seven." </a:t>
            </a:r>
            <a:endParaRPr lang="en-US" sz="2200" dirty="0" smtClean="0">
              <a:effectLst>
                <a:outerShdw blurRad="38100" dist="38100" dir="2700000" algn="tl">
                  <a:srgbClr val="000000">
                    <a:alpha val="43137"/>
                  </a:srgbClr>
                </a:outerShdw>
              </a:effectLst>
              <a:latin typeface="Adobe Caslon Pro" pitchFamily="18" charset="0"/>
            </a:endParaRPr>
          </a:p>
          <a:p>
            <a:r>
              <a:rPr lang="en-US" sz="2200" b="1" dirty="0" smtClean="0">
                <a:effectLst>
                  <a:outerShdw blurRad="38100" dist="38100" dir="2700000" algn="tl">
                    <a:srgbClr val="000000">
                      <a:alpha val="43137"/>
                    </a:srgbClr>
                  </a:outerShdw>
                </a:effectLst>
                <a:latin typeface="Adobe Caslon Pro" pitchFamily="18" charset="0"/>
              </a:rPr>
              <a:t> </a:t>
            </a:r>
            <a:r>
              <a:rPr lang="en-US" sz="2200" b="1" baseline="30000" dirty="0" smtClean="0">
                <a:effectLst>
                  <a:outerShdw blurRad="38100" dist="38100" dir="2700000" algn="tl">
                    <a:srgbClr val="000000">
                      <a:alpha val="43137"/>
                    </a:srgbClr>
                  </a:outerShdw>
                </a:effectLst>
                <a:latin typeface="Adobe Caslon Pro" pitchFamily="18" charset="0"/>
              </a:rPr>
              <a:t>21</a:t>
            </a:r>
            <a:r>
              <a:rPr lang="en-US" sz="2200" b="1" dirty="0" smtClean="0">
                <a:effectLst>
                  <a:outerShdw blurRad="38100" dist="38100" dir="2700000" algn="tl">
                    <a:srgbClr val="000000">
                      <a:alpha val="43137"/>
                    </a:srgbClr>
                  </a:outerShdw>
                </a:effectLst>
                <a:latin typeface="Adobe Caslon Pro" pitchFamily="18" charset="0"/>
              </a:rPr>
              <a:t>He said to them, "Do you still not understand</a:t>
            </a:r>
            <a:r>
              <a:rPr lang="en-US" sz="2200" b="1" dirty="0" smtClean="0">
                <a:effectLst>
                  <a:outerShdw blurRad="38100" dist="38100" dir="2700000" algn="tl">
                    <a:srgbClr val="000000">
                      <a:alpha val="43137"/>
                    </a:srgbClr>
                  </a:outerShdw>
                </a:effectLst>
                <a:latin typeface="Adobe Caslon Pro" pitchFamily="18" charset="0"/>
              </a:rPr>
              <a:t>?“ </a:t>
            </a:r>
            <a:r>
              <a:rPr lang="en-US" sz="1800" b="1" dirty="0" smtClean="0">
                <a:effectLst>
                  <a:outerShdw blurRad="38100" dist="38100" dir="2700000" algn="tl">
                    <a:srgbClr val="000000">
                      <a:alpha val="43137"/>
                    </a:srgbClr>
                  </a:outerShdw>
                </a:effectLst>
                <a:latin typeface="Adobe Caslon Pro" pitchFamily="18" charset="0"/>
              </a:rPr>
              <a:t>(</a:t>
            </a:r>
            <a:r>
              <a:rPr lang="en-US" sz="1800" b="1" dirty="0" smtClean="0">
                <a:effectLst>
                  <a:outerShdw blurRad="38100" dist="38100" dir="2700000" algn="tl">
                    <a:srgbClr val="000000">
                      <a:alpha val="43137"/>
                    </a:srgbClr>
                  </a:outerShdw>
                </a:effectLst>
                <a:latin typeface="Adobe Caslon Pro" pitchFamily="18" charset="0"/>
              </a:rPr>
              <a:t>Mark 8:17-21</a:t>
            </a:r>
            <a:r>
              <a:rPr lang="en-US" sz="1800" b="1" dirty="0" smtClean="0">
                <a:effectLst>
                  <a:outerShdw blurRad="38100" dist="38100" dir="2700000" algn="tl">
                    <a:srgbClr val="000000">
                      <a:alpha val="43137"/>
                    </a:srgbClr>
                  </a:outerShdw>
                </a:effectLst>
                <a:latin typeface="Adobe Caslon Pro" pitchFamily="18" charset="0"/>
              </a:rPr>
              <a:t>)</a:t>
            </a:r>
            <a:endParaRPr lang="en-US" sz="1800" dirty="0" smtClean="0">
              <a:effectLst>
                <a:outerShdw blurRad="38100" dist="38100" dir="2700000" algn="tl">
                  <a:srgbClr val="000000">
                    <a:alpha val="43137"/>
                  </a:srgbClr>
                </a:outerShdw>
              </a:effectLst>
              <a:latin typeface="Adobe Caslon Pro" pitchFamily="18" charset="0"/>
            </a:endParaRPr>
          </a:p>
          <a:p>
            <a:r>
              <a:rPr lang="en-US" sz="22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He also rebuked the multitudes.</a:t>
            </a:r>
          </a:p>
          <a:p>
            <a:r>
              <a:rPr lang="en-US" sz="2200" b="1" baseline="30000" dirty="0" smtClean="0">
                <a:effectLst>
                  <a:outerShdw blurRad="38100" dist="38100" dir="2700000" algn="tl">
                    <a:srgbClr val="000000">
                      <a:alpha val="43137"/>
                    </a:srgbClr>
                  </a:outerShdw>
                </a:effectLst>
                <a:latin typeface="Adobe Caslon Pro" pitchFamily="18" charset="0"/>
              </a:rPr>
              <a:t>57</a:t>
            </a:r>
            <a:r>
              <a:rPr lang="en-US" sz="2200" b="1" dirty="0" smtClean="0">
                <a:effectLst>
                  <a:outerShdw blurRad="38100" dist="38100" dir="2700000" algn="tl">
                    <a:srgbClr val="000000">
                      <a:alpha val="43137"/>
                    </a:srgbClr>
                  </a:outerShdw>
                </a:effectLst>
                <a:latin typeface="Adobe Caslon Pro" pitchFamily="18" charset="0"/>
              </a:rPr>
              <a:t>"Why don't you judge for yourselves what is right? </a:t>
            </a:r>
            <a:r>
              <a:rPr lang="en-US" sz="1800" b="1" dirty="0" smtClean="0">
                <a:effectLst>
                  <a:outerShdw blurRad="38100" dist="38100" dir="2700000" algn="tl">
                    <a:srgbClr val="000000">
                      <a:alpha val="43137"/>
                    </a:srgbClr>
                  </a:outerShdw>
                </a:effectLst>
                <a:latin typeface="Adobe Caslon Pro" pitchFamily="18" charset="0"/>
              </a:rPr>
              <a:t>(Luke 12:57</a:t>
            </a:r>
            <a:r>
              <a:rPr lang="en-US" sz="1800" b="1" dirty="0" smtClean="0">
                <a:effectLst>
                  <a:outerShdw blurRad="38100" dist="38100" dir="2700000" algn="tl">
                    <a:srgbClr val="000000">
                      <a:alpha val="43137"/>
                    </a:srgbClr>
                  </a:outerShdw>
                </a:effectLst>
                <a:latin typeface="Adobe Caslon Pro" pitchFamily="18" charset="0"/>
              </a:rPr>
              <a:t>)</a:t>
            </a:r>
            <a:endParaRPr lang="en-US" sz="1800" dirty="0" smtClean="0">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b="1" baseline="30000" dirty="0" smtClean="0">
                <a:effectLst>
                  <a:outerShdw blurRad="38100" dist="38100" dir="2700000" algn="tl">
                    <a:srgbClr val="000000">
                      <a:alpha val="43137"/>
                    </a:srgbClr>
                  </a:outerShdw>
                </a:effectLst>
                <a:latin typeface="Adobe Caslon Pro" pitchFamily="18" charset="0"/>
              </a:rPr>
              <a:t>16</a:t>
            </a:r>
            <a:r>
              <a:rPr lang="en-US" sz="2800" b="1" dirty="0" smtClean="0">
                <a:effectLst>
                  <a:outerShdw blurRad="38100" dist="38100" dir="2700000" algn="tl">
                    <a:srgbClr val="000000">
                      <a:alpha val="43137"/>
                    </a:srgbClr>
                  </a:outerShdw>
                </a:effectLst>
                <a:latin typeface="Adobe Caslon Pro" pitchFamily="18" charset="0"/>
              </a:rPr>
              <a:t>Don't you know that you yourselves are God's temple and that God's Spirit lives in you? </a:t>
            </a:r>
            <a:r>
              <a:rPr lang="en-US" sz="1800" b="1" dirty="0" smtClean="0">
                <a:effectLst>
                  <a:outerShdw blurRad="38100" dist="38100" dir="2700000" algn="tl">
                    <a:srgbClr val="000000">
                      <a:alpha val="43137"/>
                    </a:srgbClr>
                  </a:outerShdw>
                </a:effectLst>
                <a:latin typeface="Adobe Caslon Pro" pitchFamily="18" charset="0"/>
              </a:rPr>
              <a:t>(1 Cor. 3:16</a:t>
            </a:r>
            <a:r>
              <a:rPr lang="en-US" sz="1800" b="1" dirty="0" smtClean="0">
                <a:effectLst>
                  <a:outerShdw blurRad="38100" dist="38100" dir="2700000" algn="tl">
                    <a:srgbClr val="000000">
                      <a:alpha val="43137"/>
                    </a:srgbClr>
                  </a:outerShdw>
                </a:effectLst>
                <a:latin typeface="Adobe Caslon Pro" pitchFamily="18" charset="0"/>
              </a:rPr>
              <a:t>)</a:t>
            </a:r>
          </a:p>
          <a:p>
            <a:endParaRPr lang="en-US" sz="1800" dirty="0" smtClean="0">
              <a:effectLst>
                <a:outerShdw blurRad="38100" dist="38100" dir="2700000" algn="tl">
                  <a:srgbClr val="000000">
                    <a:alpha val="43137"/>
                  </a:srgbClr>
                </a:outerShdw>
              </a:effectLst>
              <a:latin typeface="Adobe Caslon Pro" pitchFamily="18" charset="0"/>
            </a:endParaRPr>
          </a:p>
          <a:p>
            <a:r>
              <a:rPr lang="en-US" sz="2800" b="1" baseline="30000" dirty="0" smtClean="0">
                <a:effectLst>
                  <a:outerShdw blurRad="38100" dist="38100" dir="2700000" algn="tl">
                    <a:srgbClr val="000000">
                      <a:alpha val="43137"/>
                    </a:srgbClr>
                  </a:outerShdw>
                </a:effectLst>
                <a:latin typeface="Adobe Caslon Pro" pitchFamily="18" charset="0"/>
              </a:rPr>
              <a:t>6</a:t>
            </a:r>
            <a:r>
              <a:rPr lang="en-US" sz="2800" b="1" dirty="0" smtClean="0">
                <a:effectLst>
                  <a:outerShdw blurRad="38100" dist="38100" dir="2700000" algn="tl">
                    <a:srgbClr val="000000">
                      <a:alpha val="43137"/>
                    </a:srgbClr>
                  </a:outerShdw>
                </a:effectLst>
                <a:latin typeface="Adobe Caslon Pro" pitchFamily="18" charset="0"/>
              </a:rPr>
              <a:t>Your boasting is not good. Don't you know that a little yeast works through the whole batch of dough</a:t>
            </a:r>
            <a:r>
              <a:rPr lang="en-US" sz="2800" b="1" dirty="0" smtClean="0">
                <a:effectLst>
                  <a:outerShdw blurRad="38100" dist="38100" dir="2700000" algn="tl">
                    <a:srgbClr val="000000">
                      <a:alpha val="43137"/>
                    </a:srgbClr>
                  </a:outerShdw>
                </a:effectLst>
                <a:latin typeface="Adobe Caslon Pro" pitchFamily="18" charset="0"/>
              </a:rPr>
              <a:t>? </a:t>
            </a:r>
            <a:r>
              <a:rPr lang="en-US" sz="1800" b="1" dirty="0" smtClean="0">
                <a:effectLst>
                  <a:outerShdw blurRad="38100" dist="38100" dir="2700000" algn="tl">
                    <a:srgbClr val="000000">
                      <a:alpha val="43137"/>
                    </a:srgbClr>
                  </a:outerShdw>
                </a:effectLst>
                <a:latin typeface="Adobe Caslon Pro" pitchFamily="18" charset="0"/>
              </a:rPr>
              <a:t>(1 </a:t>
            </a:r>
            <a:r>
              <a:rPr lang="en-US" sz="1800" b="1" dirty="0" smtClean="0">
                <a:effectLst>
                  <a:outerShdw blurRad="38100" dist="38100" dir="2700000" algn="tl">
                    <a:srgbClr val="000000">
                      <a:alpha val="43137"/>
                    </a:srgbClr>
                  </a:outerShdw>
                </a:effectLst>
                <a:latin typeface="Adobe Caslon Pro" pitchFamily="18" charset="0"/>
              </a:rPr>
              <a:t>Cor. 5:6</a:t>
            </a:r>
            <a:r>
              <a:rPr lang="en-US" sz="1800" b="1" dirty="0" smtClean="0">
                <a:effectLst>
                  <a:outerShdw blurRad="38100" dist="38100" dir="2700000" algn="tl">
                    <a:srgbClr val="000000">
                      <a:alpha val="43137"/>
                    </a:srgbClr>
                  </a:outerShdw>
                </a:effectLst>
                <a:latin typeface="Adobe Caslon Pro" pitchFamily="18" charset="0"/>
              </a:rPr>
              <a:t>)</a:t>
            </a:r>
          </a:p>
          <a:p>
            <a:endParaRPr lang="en-US" sz="1800" dirty="0" smtClean="0">
              <a:effectLst>
                <a:outerShdw blurRad="38100" dist="38100" dir="2700000" algn="tl">
                  <a:srgbClr val="000000">
                    <a:alpha val="43137"/>
                  </a:srgbClr>
                </a:outerShdw>
              </a:effectLst>
              <a:latin typeface="Adobe Caslon Pro" pitchFamily="18" charset="0"/>
            </a:endParaRPr>
          </a:p>
          <a:p>
            <a:r>
              <a:rPr lang="en-US" sz="2800" b="1" baseline="30000" dirty="0" smtClean="0">
                <a:effectLst>
                  <a:outerShdw blurRad="38100" dist="38100" dir="2700000" algn="tl">
                    <a:srgbClr val="000000">
                      <a:alpha val="43137"/>
                    </a:srgbClr>
                  </a:outerShdw>
                </a:effectLst>
                <a:latin typeface="Adobe Caslon Pro" pitchFamily="18" charset="0"/>
              </a:rPr>
              <a:t>2</a:t>
            </a:r>
            <a:r>
              <a:rPr lang="en-US" sz="2800" b="1" dirty="0" smtClean="0">
                <a:effectLst>
                  <a:outerShdw blurRad="38100" dist="38100" dir="2700000" algn="tl">
                    <a:srgbClr val="000000">
                      <a:alpha val="43137"/>
                    </a:srgbClr>
                  </a:outerShdw>
                </a:effectLst>
                <a:latin typeface="Adobe Caslon Pro" pitchFamily="18" charset="0"/>
              </a:rPr>
              <a:t>Do you not know that the saints will judge the world? And if you are to judge the world, are you not competent to judge trivial cases? </a:t>
            </a:r>
            <a:r>
              <a:rPr lang="en-US" sz="2800" b="1" baseline="30000" dirty="0" smtClean="0">
                <a:effectLst>
                  <a:outerShdw blurRad="38100" dist="38100" dir="2700000" algn="tl">
                    <a:srgbClr val="000000">
                      <a:alpha val="43137"/>
                    </a:srgbClr>
                  </a:outerShdw>
                </a:effectLst>
                <a:latin typeface="Adobe Caslon Pro" pitchFamily="18" charset="0"/>
              </a:rPr>
              <a:t>3</a:t>
            </a:r>
            <a:r>
              <a:rPr lang="en-US" sz="2800" b="1" dirty="0" smtClean="0">
                <a:effectLst>
                  <a:outerShdw blurRad="38100" dist="38100" dir="2700000" algn="tl">
                    <a:srgbClr val="000000">
                      <a:alpha val="43137"/>
                    </a:srgbClr>
                  </a:outerShdw>
                </a:effectLst>
                <a:latin typeface="Adobe Caslon Pro" pitchFamily="18" charset="0"/>
              </a:rPr>
              <a:t>Do you not know that we will judge angels? How much more the things of this life! </a:t>
            </a:r>
            <a:r>
              <a:rPr lang="en-US" sz="1800" b="1" dirty="0" smtClean="0">
                <a:effectLst>
                  <a:outerShdw blurRad="38100" dist="38100" dir="2700000" algn="tl">
                    <a:srgbClr val="000000">
                      <a:alpha val="43137"/>
                    </a:srgbClr>
                  </a:outerShdw>
                </a:effectLst>
                <a:latin typeface="Adobe Caslon Pro" pitchFamily="18" charset="0"/>
              </a:rPr>
              <a:t>(1 Cor. 6:2-3</a:t>
            </a:r>
            <a:r>
              <a:rPr lang="en-US" sz="1800" b="1" dirty="0" smtClean="0">
                <a:effectLst>
                  <a:outerShdw blurRad="38100" dist="38100" dir="2700000" algn="tl">
                    <a:srgbClr val="000000">
                      <a:alpha val="43137"/>
                    </a:srgbClr>
                  </a:outerShdw>
                </a:effectLst>
                <a:latin typeface="Adobe Caslon Pro" pitchFamily="18" charset="0"/>
              </a:rPr>
              <a:t>)</a:t>
            </a:r>
            <a:endParaRPr lang="en-US" sz="1800" dirty="0" smtClean="0">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800" b="1" baseline="30000" dirty="0" smtClean="0">
                <a:effectLst>
                  <a:outerShdw blurRad="38100" dist="38100" dir="2700000" algn="tl">
                    <a:srgbClr val="000000">
                      <a:alpha val="43137"/>
                    </a:srgbClr>
                  </a:outerShdw>
                </a:effectLst>
                <a:latin typeface="Adobe Caslon Pro" pitchFamily="18" charset="0"/>
              </a:rPr>
              <a:t>14</a:t>
            </a:r>
            <a:r>
              <a:rPr lang="en-US" sz="2800" b="1" dirty="0" smtClean="0">
                <a:effectLst>
                  <a:outerShdw blurRad="38100" dist="38100" dir="2700000" algn="tl">
                    <a:srgbClr val="000000">
                      <a:alpha val="43137"/>
                    </a:srgbClr>
                  </a:outerShdw>
                </a:effectLst>
                <a:latin typeface="Adobe Caslon Pro" pitchFamily="18" charset="0"/>
              </a:rPr>
              <a:t>The man without the Spirit does not accept the things that come from the Spirit of God, for they are foolishness to him, and he cannot understand them, because they are spiritually discerned. </a:t>
            </a:r>
            <a:r>
              <a:rPr lang="en-US" sz="2800" b="1" baseline="30000" dirty="0" smtClean="0">
                <a:effectLst>
                  <a:outerShdw blurRad="38100" dist="38100" dir="2700000" algn="tl">
                    <a:srgbClr val="000000">
                      <a:alpha val="43137"/>
                    </a:srgbClr>
                  </a:outerShdw>
                </a:effectLst>
                <a:latin typeface="Adobe Caslon Pro" pitchFamily="18" charset="0"/>
              </a:rPr>
              <a:t>15</a:t>
            </a:r>
            <a:r>
              <a:rPr lang="en-US" sz="2800" b="1" dirty="0" smtClean="0">
                <a:effectLst>
                  <a:outerShdw blurRad="38100" dist="38100" dir="2700000" algn="tl">
                    <a:srgbClr val="000000">
                      <a:alpha val="43137"/>
                    </a:srgbClr>
                  </a:outerShdw>
                </a:effectLst>
                <a:latin typeface="Adobe Caslon Pro" pitchFamily="18" charset="0"/>
              </a:rPr>
              <a:t>The spiritual man makes judgments about all things, but he himself is not subject to any man's judgment: </a:t>
            </a:r>
            <a:br>
              <a:rPr lang="en-US" sz="2800" b="1" dirty="0" smtClean="0">
                <a:effectLst>
                  <a:outerShdw blurRad="38100" dist="38100" dir="2700000" algn="tl">
                    <a:srgbClr val="000000">
                      <a:alpha val="43137"/>
                    </a:srgbClr>
                  </a:outerShdw>
                </a:effectLst>
                <a:latin typeface="Adobe Caslon Pro" pitchFamily="18" charset="0"/>
              </a:rPr>
            </a:br>
            <a:r>
              <a:rPr lang="en-US" sz="2800" b="1" dirty="0" smtClean="0">
                <a:effectLst>
                  <a:outerShdw blurRad="38100" dist="38100" dir="2700000" algn="tl">
                    <a:srgbClr val="000000">
                      <a:alpha val="43137"/>
                    </a:srgbClr>
                  </a:outerShdw>
                </a:effectLst>
                <a:latin typeface="Adobe Caslon Pro" pitchFamily="18" charset="0"/>
              </a:rPr>
              <a:t> </a:t>
            </a:r>
            <a:r>
              <a:rPr lang="en-US" sz="2800" b="1" baseline="30000" dirty="0" smtClean="0">
                <a:effectLst>
                  <a:outerShdw blurRad="38100" dist="38100" dir="2700000" algn="tl">
                    <a:srgbClr val="000000">
                      <a:alpha val="43137"/>
                    </a:srgbClr>
                  </a:outerShdw>
                </a:effectLst>
                <a:latin typeface="Adobe Caslon Pro" pitchFamily="18" charset="0"/>
              </a:rPr>
              <a:t>16</a:t>
            </a:r>
            <a:r>
              <a:rPr lang="en-US" sz="2800" b="1" dirty="0" smtClean="0">
                <a:effectLst>
                  <a:outerShdw blurRad="38100" dist="38100" dir="2700000" algn="tl">
                    <a:srgbClr val="000000">
                      <a:alpha val="43137"/>
                    </a:srgbClr>
                  </a:outerShdw>
                </a:effectLst>
                <a:latin typeface="Adobe Caslon Pro" pitchFamily="18" charset="0"/>
              </a:rPr>
              <a:t>"For who has known the mind of the Lord </a:t>
            </a:r>
            <a:br>
              <a:rPr lang="en-US" sz="2800" b="1" dirty="0" smtClean="0">
                <a:effectLst>
                  <a:outerShdw blurRad="38100" dist="38100" dir="2700000" algn="tl">
                    <a:srgbClr val="000000">
                      <a:alpha val="43137"/>
                    </a:srgbClr>
                  </a:outerShdw>
                </a:effectLst>
                <a:latin typeface="Adobe Caslon Pro" pitchFamily="18" charset="0"/>
              </a:rPr>
            </a:br>
            <a:r>
              <a:rPr lang="en-US" sz="2800" b="1" dirty="0" smtClean="0">
                <a:effectLst>
                  <a:outerShdw blurRad="38100" dist="38100" dir="2700000" algn="tl">
                    <a:srgbClr val="000000">
                      <a:alpha val="43137"/>
                    </a:srgbClr>
                  </a:outerShdw>
                </a:effectLst>
                <a:latin typeface="Adobe Caslon Pro" pitchFamily="18" charset="0"/>
              </a:rPr>
              <a:t>      that he may instruct him</a:t>
            </a:r>
            <a:r>
              <a:rPr lang="en-US" sz="2800" b="1" dirty="0" smtClean="0">
                <a:effectLst>
                  <a:outerShdw blurRad="38100" dist="38100" dir="2700000" algn="tl">
                    <a:srgbClr val="000000">
                      <a:alpha val="43137"/>
                    </a:srgbClr>
                  </a:outerShdw>
                </a:effectLst>
                <a:latin typeface="Adobe Caslon Pro" pitchFamily="18" charset="0"/>
              </a:rPr>
              <a:t>?” </a:t>
            </a:r>
            <a:r>
              <a:rPr lang="en-US" sz="2800" b="1" dirty="0" smtClean="0">
                <a:effectLst>
                  <a:outerShdw blurRad="38100" dist="38100" dir="2700000" algn="tl">
                    <a:srgbClr val="000000">
                      <a:alpha val="43137"/>
                    </a:srgbClr>
                  </a:outerShdw>
                </a:effectLst>
                <a:latin typeface="Adobe Caslon Pro" pitchFamily="18" charset="0"/>
              </a:rPr>
              <a:t>But we have the mind of Christ. </a:t>
            </a:r>
            <a:r>
              <a:rPr lang="en-US" sz="2800" b="1" dirty="0" smtClean="0">
                <a:effectLst>
                  <a:outerShdw blurRad="38100" dist="38100" dir="2700000" algn="tl">
                    <a:srgbClr val="000000">
                      <a:alpha val="43137"/>
                    </a:srgbClr>
                  </a:outerShdw>
                </a:effectLst>
                <a:latin typeface="Adobe Caslon Pro" pitchFamily="18" charset="0"/>
              </a:rPr>
              <a:t/>
            </a:r>
            <a:br>
              <a:rPr lang="en-US" sz="2800" b="1" dirty="0" smtClean="0">
                <a:effectLst>
                  <a:outerShdw blurRad="38100" dist="38100" dir="2700000" algn="tl">
                    <a:srgbClr val="000000">
                      <a:alpha val="43137"/>
                    </a:srgbClr>
                  </a:outerShdw>
                </a:effectLst>
                <a:latin typeface="Adobe Caslon Pro" pitchFamily="18" charset="0"/>
              </a:rPr>
            </a:br>
            <a:r>
              <a:rPr lang="en-US" sz="1800" b="1" dirty="0" smtClean="0">
                <a:effectLst>
                  <a:outerShdw blurRad="38100" dist="38100" dir="2700000" algn="tl">
                    <a:srgbClr val="000000">
                      <a:alpha val="43137"/>
                    </a:srgbClr>
                  </a:outerShdw>
                </a:effectLst>
                <a:latin typeface="Adobe Caslon Pro" pitchFamily="18" charset="0"/>
              </a:rPr>
              <a:t>(</a:t>
            </a:r>
            <a:r>
              <a:rPr lang="en-US" sz="1800" b="1" dirty="0" smtClean="0">
                <a:effectLst>
                  <a:outerShdw blurRad="38100" dist="38100" dir="2700000" algn="tl">
                    <a:srgbClr val="000000">
                      <a:alpha val="43137"/>
                    </a:srgbClr>
                  </a:outerShdw>
                </a:effectLst>
                <a:latin typeface="Adobe Caslon Pro" pitchFamily="18" charset="0"/>
              </a:rPr>
              <a:t>1 Cor. 2:14-16</a:t>
            </a:r>
            <a:r>
              <a:rPr lang="en-US" sz="1800" b="1" dirty="0" smtClean="0">
                <a:effectLst>
                  <a:outerShdw blurRad="38100" dist="38100" dir="2700000" algn="tl">
                    <a:srgbClr val="000000">
                      <a:alpha val="43137"/>
                    </a:srgbClr>
                  </a:outerShdw>
                </a:effectLst>
                <a:latin typeface="Adobe Caslon Pro" pitchFamily="18" charset="0"/>
              </a:rPr>
              <a:t>)</a:t>
            </a:r>
            <a:endParaRPr lang="en-US" sz="1800" dirty="0" smtClean="0">
              <a:effectLst>
                <a:outerShdw blurRad="38100" dist="38100" dir="2700000" algn="tl">
                  <a:srgbClr val="000000">
                    <a:alpha val="43137"/>
                  </a:srgbClr>
                </a:outerShdw>
              </a:effectLst>
              <a:latin typeface="Adobe Caslon Pro"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400" b="1"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1 John 4:1 tells us to test everything we hear.</a:t>
            </a:r>
            <a:endPar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Dear </a:t>
            </a:r>
            <a:r>
              <a:rPr lang="en-US" sz="2400" b="1" dirty="0" smtClean="0">
                <a:effectLst>
                  <a:outerShdw blurRad="38100" dist="38100" dir="2700000" algn="tl">
                    <a:srgbClr val="000000">
                      <a:alpha val="43137"/>
                    </a:srgbClr>
                  </a:outerShdw>
                </a:effectLst>
                <a:latin typeface="Adobe Caslon Pro" pitchFamily="18" charset="0"/>
              </a:rPr>
              <a:t>friends, do not believe every spirit, but test the spirits to see whether they are from God, because many false prophets have gone out into the world</a:t>
            </a:r>
            <a:r>
              <a:rPr lang="en-US" sz="2400" b="1" dirty="0" smtClean="0">
                <a:effectLst>
                  <a:outerShdw blurRad="38100" dist="38100" dir="2700000" algn="tl">
                    <a:srgbClr val="000000">
                      <a:alpha val="43137"/>
                    </a:srgbClr>
                  </a:outerShdw>
                </a:effectLst>
                <a:latin typeface="Adobe Caslon Pro" pitchFamily="18" charset="0"/>
              </a:rPr>
              <a:t>.</a:t>
            </a:r>
          </a:p>
          <a:p>
            <a:endParaRPr lang="en-US" sz="2400" dirty="0" smtClean="0">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When faced with difficult ethical decisions, we are to give our minds to the problem, so that each may be “fully convinced in his own mind” </a:t>
            </a:r>
            <a:r>
              <a:rPr lang="en-US" sz="1800" b="1" dirty="0" smtClean="0">
                <a:effectLst>
                  <a:outerShdw blurRad="38100" dist="38100" dir="2700000" algn="tl">
                    <a:srgbClr val="000000">
                      <a:alpha val="43137"/>
                    </a:srgbClr>
                  </a:outerShdw>
                </a:effectLst>
                <a:latin typeface="Adobe Caslon Pro" pitchFamily="18" charset="0"/>
              </a:rPr>
              <a:t>(Rom. 14:5</a:t>
            </a:r>
            <a:r>
              <a:rPr lang="en-US" sz="1800" b="1" dirty="0" smtClean="0">
                <a:effectLst>
                  <a:outerShdw blurRad="38100" dist="38100" dir="2700000" algn="tl">
                    <a:srgbClr val="000000">
                      <a:alpha val="43137"/>
                    </a:srgbClr>
                  </a:outerShdw>
                </a:effectLst>
                <a:latin typeface="Adobe Caslon Pro" pitchFamily="18" charset="0"/>
              </a:rPr>
              <a:t>)</a:t>
            </a:r>
          </a:p>
          <a:p>
            <a:endParaRPr lang="en-US" sz="2400" dirty="0" smtClean="0">
              <a:effectLst>
                <a:outerShdw blurRad="38100" dist="38100" dir="2700000" algn="tl">
                  <a:srgbClr val="000000">
                    <a:alpha val="43137"/>
                  </a:srgbClr>
                </a:outerShdw>
              </a:effectLst>
              <a:latin typeface="Adobe Caslon Pro" pitchFamily="18" charset="0"/>
            </a:endParaRPr>
          </a:p>
          <a:p>
            <a:r>
              <a:rPr lang="en-US" sz="2400" b="1" dirty="0" smtClean="0">
                <a:effectLst>
                  <a:outerShdw blurRad="38100" dist="38100" dir="2700000" algn="tl">
                    <a:srgbClr val="000000">
                      <a:alpha val="43137"/>
                    </a:srgbClr>
                  </a:outerShdw>
                </a:effectLst>
                <a:latin typeface="Adobe Caslon Pro" pitchFamily="18" charset="0"/>
              </a:rPr>
              <a:t>It is a mark of Christian maturity to have our minds trained “by constant use… to distinguish good from evil” </a:t>
            </a:r>
            <a:r>
              <a:rPr lang="en-US" sz="1800" b="1" dirty="0" smtClean="0">
                <a:effectLst>
                  <a:outerShdw blurRad="38100" dist="38100" dir="2700000" algn="tl">
                    <a:srgbClr val="000000">
                      <a:alpha val="43137"/>
                    </a:srgbClr>
                  </a:outerShdw>
                </a:effectLst>
                <a:latin typeface="Adobe Caslon Pro" pitchFamily="18" charset="0"/>
              </a:rPr>
              <a:t>(Heb. 5:14</a:t>
            </a:r>
            <a:r>
              <a:rPr lang="en-US" sz="1800" b="1" dirty="0" smtClean="0">
                <a:effectLst>
                  <a:outerShdw blurRad="38100" dist="38100" dir="2700000" algn="tl">
                    <a:srgbClr val="000000">
                      <a:alpha val="43137"/>
                    </a:srgbClr>
                  </a:outerShdw>
                </a:effectLst>
                <a:latin typeface="Adobe Caslon Pro" pitchFamily="18" charset="0"/>
              </a:rPr>
              <a:t>)</a:t>
            </a:r>
            <a:endParaRPr lang="en-US" sz="1800" dirty="0" smtClean="0">
              <a:effectLst>
                <a:outerShdw blurRad="38100" dist="38100" dir="2700000" algn="tl">
                  <a:srgbClr val="000000">
                    <a:alpha val="43137"/>
                  </a:srgbClr>
                </a:outerShdw>
              </a:effectLst>
              <a:latin typeface="Adobe Caslon Pro" pitchFamily="18" charset="0"/>
            </a:endParaRPr>
          </a:p>
          <a:p>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304800" y="2117035"/>
            <a:ext cx="8534400" cy="10618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x-none" sz="2400" smtClean="0">
                <a:effectLst>
                  <a:outerShdw blurRad="38100" dist="38100" dir="2700000" algn="tl">
                    <a:srgbClr val="000000">
                      <a:alpha val="43137"/>
                    </a:srgbClr>
                  </a:outerShdw>
                </a:effectLst>
                <a:latin typeface="Adobe Caslon Pro" pitchFamily="18" charset="0"/>
              </a:rPr>
              <a:t> </a:t>
            </a:r>
            <a:endParaRPr lang="en-US" sz="2400" dirty="0" smtClean="0">
              <a:effectLst>
                <a:outerShdw blurRad="38100" dist="38100" dir="2700000" algn="tl">
                  <a:srgbClr val="000000">
                    <a:alpha val="43137"/>
                  </a:srgbClr>
                </a:outerShdw>
              </a:effectLst>
              <a:latin typeface="Adobe Caslon Pro" pitchFamily="18" charset="0"/>
            </a:endParaRPr>
          </a:p>
          <a:p>
            <a:endParaRPr lang="en-US" sz="1100" dirty="0" smtClean="0">
              <a:solidFill>
                <a:schemeClr val="accent3">
                  <a:lumMod val="60000"/>
                  <a:lumOff val="40000"/>
                </a:schemeClr>
              </a:solidFill>
              <a:effectLst>
                <a:outerShdw blurRad="38100" dist="38100" dir="2700000" algn="tl">
                  <a:srgbClr val="000000">
                    <a:alpha val="43137"/>
                  </a:srgbClr>
                </a:outerShdw>
              </a:effectLst>
              <a:latin typeface="+mn-lt"/>
            </a:endParaRPr>
          </a:p>
          <a:p>
            <a:endParaRPr lang="en-US" sz="1200" dirty="0" smtClean="0">
              <a:effectLst>
                <a:outerShdw blurRad="38100" dist="38100" dir="2700000" algn="tl">
                  <a:srgbClr val="000000">
                    <a:alpha val="43137"/>
                  </a:srgbClr>
                </a:outerShdw>
              </a:effectLst>
              <a:latin typeface="+mn-lt"/>
            </a:endParaRPr>
          </a:p>
          <a:p>
            <a:r>
              <a:rPr lang="x-none" sz="1600" smtClean="0">
                <a:effectLst>
                  <a:outerShdw blurRad="38100" dist="38100" dir="2700000" algn="tl">
                    <a:srgbClr val="000000">
                      <a:alpha val="43137"/>
                    </a:srgbClr>
                  </a:outerShdw>
                </a:effectLst>
                <a:latin typeface="+mn-lt"/>
              </a:rPr>
              <a:t> </a:t>
            </a:r>
            <a:endParaRPr lang="en-US" sz="1600" dirty="0">
              <a:effectLst>
                <a:outerShdw blurRad="38100" dist="38100" dir="2700000" algn="tl">
                  <a:srgbClr val="000000">
                    <a:alpha val="43137"/>
                  </a:srgbClr>
                </a:outerShdw>
              </a:effectLst>
              <a:latin typeface="+mn-lt"/>
            </a:endParaRPr>
          </a:p>
        </p:txBody>
      </p:sp>
      <p:sp>
        <p:nvSpPr>
          <p:cNvPr id="4" name="Subtitle 3"/>
          <p:cNvSpPr>
            <a:spLocks noGrp="1"/>
          </p:cNvSpPr>
          <p:nvPr>
            <p:ph type="subTitle" idx="1"/>
          </p:nvPr>
        </p:nvSpPr>
        <p:spPr>
          <a:xfrm>
            <a:off x="457200" y="438150"/>
            <a:ext cx="8229600" cy="4343400"/>
          </a:xfrm>
        </p:spPr>
        <p:txBody>
          <a:bodyPr anchor="t"/>
          <a:lstStyle/>
          <a:p>
            <a:r>
              <a:rPr lang="en-US" sz="2400" b="1" baseline="30000" dirty="0" smtClean="0">
                <a:effectLst>
                  <a:outerShdw blurRad="38100" dist="38100" dir="2700000" algn="tl">
                    <a:srgbClr val="000000">
                      <a:alpha val="43137"/>
                    </a:srgbClr>
                  </a:outerShdw>
                </a:effectLst>
                <a:latin typeface="Adobe Caslon Pro" pitchFamily="18" charset="0"/>
              </a:rPr>
              <a:t>7</a:t>
            </a:r>
            <a:r>
              <a:rPr lang="en-US" sz="2400" b="1" dirty="0" smtClean="0">
                <a:effectLst>
                  <a:outerShdw blurRad="38100" dist="38100" dir="2700000" algn="tl">
                    <a:srgbClr val="000000">
                      <a:alpha val="43137"/>
                    </a:srgbClr>
                  </a:outerShdw>
                </a:effectLst>
                <a:latin typeface="Adobe Caslon Pro" pitchFamily="18" charset="0"/>
              </a:rPr>
              <a:t>For God did not give us a spirit of timidity, but a spirit of power, of love and of self-discipline. </a:t>
            </a:r>
            <a:r>
              <a:rPr lang="en-US" sz="1800" b="1" dirty="0" smtClean="0">
                <a:effectLst>
                  <a:outerShdw blurRad="38100" dist="38100" dir="2700000" algn="tl">
                    <a:srgbClr val="000000">
                      <a:alpha val="43137"/>
                    </a:srgbClr>
                  </a:outerShdw>
                </a:effectLst>
                <a:latin typeface="Adobe Caslon Pro" pitchFamily="18" charset="0"/>
              </a:rPr>
              <a:t>(2 Tim. 1:7</a:t>
            </a:r>
            <a:r>
              <a:rPr lang="en-US" sz="1800" b="1" dirty="0" smtClean="0">
                <a:effectLst>
                  <a:outerShdw blurRad="38100" dist="38100" dir="2700000" algn="tl">
                    <a:srgbClr val="000000">
                      <a:alpha val="43137"/>
                    </a:srgbClr>
                  </a:outerShdw>
                </a:effectLst>
                <a:latin typeface="Adobe Caslon Pro" pitchFamily="18" charset="0"/>
              </a:rPr>
              <a:t>)</a:t>
            </a:r>
          </a:p>
          <a:p>
            <a:endParaRPr lang="en-US" sz="2400" dirty="0" smtClean="0">
              <a:effectLst>
                <a:outerShdw blurRad="38100" dist="38100" dir="2700000" algn="tl">
                  <a:srgbClr val="000000">
                    <a:alpha val="43137"/>
                  </a:srgbClr>
                </a:outerShdw>
              </a:effectLst>
              <a:latin typeface="Adobe Caslon Pro" pitchFamily="18" charset="0"/>
            </a:endParaRPr>
          </a:p>
          <a:p>
            <a:r>
              <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rPr>
              <a:t>Self-discipline puts into daily practice our commitment to live a godly life.  It begins in the mind. </a:t>
            </a:r>
            <a:endParaRPr lang="en-US" sz="2400" i="1" dirty="0" smtClean="0">
              <a:solidFill>
                <a:schemeClr val="accent3">
                  <a:lumMod val="60000"/>
                  <a:lumOff val="40000"/>
                </a:schemeClr>
              </a:solidFill>
              <a:effectLst>
                <a:outerShdw blurRad="38100" dist="38100" dir="2700000" algn="tl">
                  <a:srgbClr val="000000">
                    <a:alpha val="43137"/>
                  </a:srgbClr>
                </a:outerShdw>
              </a:effectLst>
              <a:latin typeface="Adobe Caslon Pro" pitchFamily="18" charset="0"/>
            </a:endParaRPr>
          </a:p>
          <a:p>
            <a:endParaRPr lang="en-US" sz="2400" dirty="0" smtClean="0">
              <a:effectLst>
                <a:outerShdw blurRad="38100" dist="38100" dir="2700000" algn="tl">
                  <a:srgbClr val="000000">
                    <a:alpha val="43137"/>
                  </a:srgbClr>
                </a:outerShdw>
              </a:effectLst>
              <a:latin typeface="Adobe Caslon Pro" pitchFamily="18" charset="0"/>
            </a:endParaRPr>
          </a:p>
          <a:p>
            <a:r>
              <a:rPr lang="en-US" sz="2400" b="1" baseline="30000" dirty="0" smtClean="0">
                <a:effectLst>
                  <a:outerShdw blurRad="38100" dist="38100" dir="2700000" algn="tl">
                    <a:srgbClr val="000000">
                      <a:alpha val="43137"/>
                    </a:srgbClr>
                  </a:outerShdw>
                </a:effectLst>
                <a:latin typeface="Adobe Caslon Pro" pitchFamily="18" charset="0"/>
              </a:rPr>
              <a:t>2</a:t>
            </a:r>
            <a:r>
              <a:rPr lang="en-US" sz="2400" b="1" dirty="0" smtClean="0">
                <a:effectLst>
                  <a:outerShdw blurRad="38100" dist="38100" dir="2700000" algn="tl">
                    <a:srgbClr val="000000">
                      <a:alpha val="43137"/>
                    </a:srgbClr>
                  </a:outerShdw>
                </a:effectLst>
                <a:latin typeface="Adobe Caslon Pro" pitchFamily="18" charset="0"/>
              </a:rPr>
              <a:t>Do not conform any longer to the pattern of this world, but be transformed by the renewing of your mind. Then you will be able to test and approve what God's will is—his good, pleasing and perfect will. </a:t>
            </a:r>
            <a:r>
              <a:rPr lang="en-US" sz="1800" b="1" dirty="0" smtClean="0">
                <a:effectLst>
                  <a:outerShdw blurRad="38100" dist="38100" dir="2700000" algn="tl">
                    <a:srgbClr val="000000">
                      <a:alpha val="43137"/>
                    </a:srgbClr>
                  </a:outerShdw>
                </a:effectLst>
                <a:latin typeface="Adobe Caslon Pro" pitchFamily="18" charset="0"/>
              </a:rPr>
              <a:t>(Rom. 12:2)</a:t>
            </a:r>
            <a:endParaRPr lang="en-US" sz="1800" dirty="0" smtClean="0">
              <a:effectLst>
                <a:outerShdw blurRad="38100" dist="38100" dir="2700000" algn="tl">
                  <a:srgbClr val="000000">
                    <a:alpha val="43137"/>
                  </a:srgbClr>
                </a:outerShdw>
              </a:effectLst>
              <a:latin typeface="Adobe Caslon Pro" pitchFamily="18" charset="0"/>
            </a:endParaRPr>
          </a:p>
          <a:p>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rotWithShape="1">
          <a:gsLst>
            <a:gs pos="0">
              <a:schemeClr val="accent5">
                <a:lumMod val="75000"/>
              </a:schemeClr>
            </a:gs>
            <a:gs pos="65000">
              <a:schemeClr val="bg1">
                <a:shade val="90000"/>
                <a:satMod val="375000"/>
              </a:schemeClr>
            </a:gs>
            <a:gs pos="100000">
              <a:schemeClr val="bg2">
                <a:tint val="88000"/>
                <a:satMod val="40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33350"/>
            <a:ext cx="8458200" cy="914400"/>
          </a:xfrm>
          <a:effectLst>
            <a:outerShdw blurRad="63500" sx="102000" sy="102000" algn="ctr" rotWithShape="0">
              <a:prstClr val="black">
                <a:alpha val="40000"/>
              </a:prstClr>
            </a:outerShdw>
          </a:effectLst>
        </p:spPr>
        <p:txBody>
          <a:bodyPr wrap="square" lIns="91440" tIns="45720" rIns="91440" bIns="45720" numCol="1" anchorCtr="0" compatLnSpc="1">
            <a:prstTxWarp prst="textNoShape">
              <a:avLst/>
            </a:prstTxWarp>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R="0" eaLnBrk="1" hangingPunct="1">
              <a:defRPr/>
            </a:pPr>
            <a:r>
              <a:rPr lang="en-US" sz="4400" dirty="0" smtClean="0">
                <a:ln w="0"/>
                <a:solidFill>
                  <a:srgbClr val="FFC000"/>
                </a:solidFill>
                <a:effectLst>
                  <a:reflection blurRad="12700" stA="50000" endPos="50000" dist="5000" dir="5400000" sy="-100000" rotWithShape="0"/>
                </a:effectLst>
                <a:latin typeface="Times New Roman" pitchFamily="18" charset="0"/>
                <a:cs typeface="Times New Roman" pitchFamily="18" charset="0"/>
              </a:rPr>
              <a:t>Understanding The Bible</a:t>
            </a:r>
          </a:p>
        </p:txBody>
      </p:sp>
      <p:sp>
        <p:nvSpPr>
          <p:cNvPr id="4" name="TextBox 3"/>
          <p:cNvSpPr txBox="1"/>
          <p:nvPr/>
        </p:nvSpPr>
        <p:spPr>
          <a:xfrm>
            <a:off x="0" y="4248150"/>
            <a:ext cx="9144000" cy="723275"/>
          </a:xfrm>
          <a:prstGeom prst="rect">
            <a:avLst/>
          </a:prstGeom>
          <a:noFill/>
        </p:spPr>
        <p:txBody>
          <a:bodyPr wrap="square" rtlCol="0">
            <a:spAutoFit/>
          </a:bodyPr>
          <a:lstStyle/>
          <a:p>
            <a:pPr algn="ctr"/>
            <a: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
            </a:r>
            <a:br>
              <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br>
            <a:r>
              <a:rPr lang="en-US" sz="1200" spc="-15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__________________________________________________________________________________________________________________________________</a:t>
            </a:r>
            <a:endParaRPr lang="en-US" sz="1200" spc="300" dirty="0" smtClean="0">
              <a:solidFill>
                <a:schemeClr val="tx1">
                  <a:lumMod val="7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algn="ctr"/>
            <a:r>
              <a:rPr lang="en-US" sz="800" b="1" kern="0" spc="310" dirty="0" smtClean="0">
                <a:effectLst>
                  <a:outerShdw blurRad="38100" dist="38100" dir="2700000" algn="tl">
                    <a:srgbClr val="000000">
                      <a:alpha val="43137"/>
                    </a:srgbClr>
                  </a:outerShdw>
                </a:effectLst>
                <a:latin typeface="Times New Roman" pitchFamily="18" charset="0"/>
                <a:cs typeface="Times New Roman" pitchFamily="18" charset="0"/>
              </a:rPr>
              <a:t>ALL WORD NOTES AND POWERPOINT PRESENTATIONS ARE AVAILABLE AT</a:t>
            </a:r>
            <a: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t/>
            </a:r>
            <a:br>
              <a:rPr lang="en-US" sz="900" b="1" spc="300" dirty="0" smtClean="0">
                <a:effectLst>
                  <a:outerShdw blurRad="38100" dist="38100" dir="2700000" algn="tl">
                    <a:srgbClr val="000000">
                      <a:alpha val="43137"/>
                    </a:srgbClr>
                  </a:outerShdw>
                </a:effectLst>
                <a:latin typeface="Times New Roman" pitchFamily="18" charset="0"/>
                <a:cs typeface="Times New Roman" pitchFamily="18" charset="0"/>
              </a:rPr>
            </a:br>
            <a:r>
              <a:rPr lang="en-US" sz="900" b="1" i="1" spc="300" dirty="0" smtClean="0">
                <a:effectLst>
                  <a:outerShdw blurRad="38100" dist="38100" dir="2700000" algn="tl">
                    <a:srgbClr val="000000">
                      <a:alpha val="43137"/>
                    </a:srgbClr>
                  </a:outerShdw>
                </a:effectLst>
                <a:latin typeface="Times New Roman" pitchFamily="18" charset="0"/>
                <a:cs typeface="Times New Roman" pitchFamily="18" charset="0"/>
              </a:rPr>
              <a:t>www.BethlehemChristian.org/bible</a:t>
            </a:r>
            <a:endParaRPr lang="en-US" sz="900" b="1" i="1" spc="3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Subtitle 2"/>
          <p:cNvSpPr>
            <a:spLocks noGrp="1"/>
          </p:cNvSpPr>
          <p:nvPr>
            <p:ph type="subTitle" idx="1"/>
          </p:nvPr>
        </p:nvSpPr>
        <p:spPr>
          <a:xfrm>
            <a:off x="1524000" y="1123950"/>
            <a:ext cx="6400800" cy="3352800"/>
          </a:xfrm>
        </p:spPr>
        <p:txBody>
          <a:bodyPr anchor="t">
            <a:noAutofit/>
          </a:bodyPr>
          <a:lstStyle/>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Purpose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Land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Story of the Bible – Old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Testament</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Story of the Bible – New Testament </a:t>
            </a:r>
            <a:endPar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Message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Authority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Bible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Interpretation of the </a:t>
            </a:r>
            <a:r>
              <a:rPr lang="en-US" sz="18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Bible</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Introduction  +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Enlightenment of the Holy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Neo3Symbol" charset="0"/>
                <a:cs typeface="Times New Roman" pitchFamily="18" charset="0"/>
              </a:rPr>
              <a:t>Spirit</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4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4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Christian's Disciplined Study    </a:t>
            </a:r>
            <a:endParaRPr lang="en-US" sz="1400" i="1" dirty="0" smtClean="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endParaRP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Teaching of 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Church</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Natural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Original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Sense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General Sense (part 1</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marL="1257300" lvl="2" indent="-342900" algn="l" eaLnBrk="1" fontAlgn="auto" hangingPunct="1">
              <a:spcAft>
                <a:spcPts val="0"/>
              </a:spcAft>
              <a:buClr>
                <a:schemeClr val="accent3">
                  <a:lumMod val="60000"/>
                  <a:lumOff val="40000"/>
                </a:schemeClr>
              </a:buClr>
              <a:buSzPct val="105000"/>
              <a:buFont typeface="Wingdings" pitchFamily="2" charset="2"/>
              <a:buChar char="§"/>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General Sense (part 2</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 </a:t>
            </a:r>
          </a:p>
          <a:p>
            <a:pPr marL="800100" lvl="1" indent="-342900" algn="l" eaLnBrk="1" fontAlgn="auto" hangingPunct="1">
              <a:spcAft>
                <a:spcPts val="0"/>
              </a:spcAft>
              <a:buClr>
                <a:schemeClr val="accent3">
                  <a:lumMod val="60000"/>
                  <a:lumOff val="40000"/>
                </a:schemeClr>
              </a:buClr>
              <a:buFont typeface="Wingdings" pitchFamily="2" charset="2"/>
              <a:buChar char="ü"/>
              <a:defRPr/>
            </a:pP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1100"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cs typeface="Times New Roman" pitchFamily="18" charset="0"/>
              </a:rPr>
              <a:t>Use of the Bible</a:t>
            </a:r>
            <a:endParaRPr lang="en-US" sz="1100" b="1" i="1" dirty="0" smtClean="0">
              <a:solidFill>
                <a:schemeClr val="accent3">
                  <a:lumMod val="60000"/>
                  <a:lumOff val="40000"/>
                </a:schemeClr>
              </a:solidFill>
              <a:effectLst>
                <a:outerShdw blurRad="38100" dist="38100" dir="2700000" algn="tl">
                  <a:srgbClr val="000000">
                    <a:alpha val="43137"/>
                  </a:srgbClr>
                </a:outerShdw>
              </a:effectLst>
              <a:latin typeface="Times New Roman" pitchFamily="18" charset="0"/>
              <a:ea typeface="Tahoma"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9156</TotalTime>
  <Words>604</Words>
  <Application>Microsoft Office PowerPoint</Application>
  <PresentationFormat>On-screen Show (16:9)</PresentationFormat>
  <Paragraphs>91</Paragraphs>
  <Slides>8</Slides>
  <Notes>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8</vt:i4>
      </vt:variant>
    </vt:vector>
  </HeadingPairs>
  <TitlesOfParts>
    <vt:vector size="20" baseType="lpstr">
      <vt:lpstr>Arial</vt:lpstr>
      <vt:lpstr>Times New Roman</vt:lpstr>
      <vt:lpstr>Neo3Symbol</vt:lpstr>
      <vt:lpstr>Tahoma</vt:lpstr>
      <vt:lpstr>Wingdings</vt:lpstr>
      <vt:lpstr>Adobe Caslon Pro</vt:lpstr>
      <vt:lpstr>Corbel</vt:lpstr>
      <vt:lpstr>Calibri</vt:lpstr>
      <vt:lpstr>Wingdings 2</vt:lpstr>
      <vt:lpstr>Wingdings 3</vt:lpstr>
      <vt:lpstr>Consolas</vt:lpstr>
      <vt:lpstr>Metro</vt:lpstr>
      <vt:lpstr>Understanding The Bible</vt:lpstr>
      <vt:lpstr>Slide 2</vt:lpstr>
      <vt:lpstr>Slide 3</vt:lpstr>
      <vt:lpstr>Slide 4</vt:lpstr>
      <vt:lpstr>Slide 5</vt:lpstr>
      <vt:lpstr>Slide 6</vt:lpstr>
      <vt:lpstr>Slide 7</vt:lpstr>
      <vt:lpstr>Understanding The Bible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Roy Johnson</dc:creator>
  <cp:lastModifiedBy>Roy Johnson</cp:lastModifiedBy>
  <cp:revision>734</cp:revision>
  <dcterms:created xsi:type="dcterms:W3CDTF">2010-01-20T03:08:51Z</dcterms:created>
  <dcterms:modified xsi:type="dcterms:W3CDTF">2010-10-03T04:22:05Z</dcterms:modified>
</cp:coreProperties>
</file>