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318" r:id="rId2"/>
    <p:sldId id="419" r:id="rId3"/>
    <p:sldId id="422" r:id="rId4"/>
    <p:sldId id="423" r:id="rId5"/>
    <p:sldId id="424" r:id="rId6"/>
    <p:sldId id="425" r:id="rId7"/>
    <p:sldId id="426" r:id="rId8"/>
    <p:sldId id="427" r:id="rId9"/>
    <p:sldId id="428" r:id="rId10"/>
    <p:sldId id="429" r:id="rId11"/>
    <p:sldId id="430" r:id="rId12"/>
  </p:sldIdLst>
  <p:sldSz cx="9144000" cy="5143500" type="screen16x9"/>
  <p:notesSz cx="6858000" cy="9144000"/>
  <p:embeddedFontLst>
    <p:embeddedFont>
      <p:font typeface="Tahoma" pitchFamily="34" charset="0"/>
      <p:regular r:id="rId14"/>
      <p:bold r:id="rId15"/>
    </p:embeddedFont>
    <p:embeddedFont>
      <p:font typeface="Corbel" pitchFamily="34" charset="0"/>
      <p:regular r:id="rId16"/>
      <p:bold r:id="rId17"/>
      <p:italic r:id="rId18"/>
      <p:boldItalic r:id="rId19"/>
    </p:embeddedFont>
    <p:embeddedFont>
      <p:font typeface="Calibri" pitchFamily="34" charset="0"/>
      <p:regular r:id="rId20"/>
      <p:bold r:id="rId21"/>
      <p:italic r:id="rId22"/>
      <p:boldItalic r:id="rId23"/>
    </p:embeddedFont>
    <p:embeddedFont>
      <p:font typeface="Wingdings 2" pitchFamily="18" charset="2"/>
      <p:regular r:id="rId24"/>
    </p:embeddedFont>
    <p:embeddedFont>
      <p:font typeface="Wingdings 3" pitchFamily="18" charset="2"/>
      <p:regular r:id="rId25"/>
    </p:embeddedFont>
    <p:embeddedFont>
      <p:font typeface="Consolas" pitchFamily="49"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721" autoAdjust="0"/>
  </p:normalViewPr>
  <p:slideViewPr>
    <p:cSldViewPr>
      <p:cViewPr varScale="1">
        <p:scale>
          <a:sx n="138" d="100"/>
          <a:sy n="138" d="100"/>
        </p:scale>
        <p:origin x="-138" y="-10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7/17/2010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7/17/2010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7/17/2010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7/17/2010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7/17/2010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7/17/2010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7/17/2010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7/17/2010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7/17/2010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7/17/2010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7/17/2010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7/17/2010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7/17/2010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85000" lnSpcReduction="20000"/>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a:t>
            </a: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Bible</a:t>
            </a:r>
            <a:r>
              <a:rPr lang="en-US" sz="36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endParaRPr lang="en-US" sz="36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living and consistent God</a:t>
            </a:r>
            <a:endPar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Redemption</a:t>
            </a:r>
            <a:endPar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Adoption  &lt;&lt;&lt; Our lesson for today</a:t>
            </a:r>
            <a:endPar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Glorification</a:t>
            </a:r>
          </a:p>
          <a:p>
            <a:pPr marL="228600" indent="-228600" eaLnBrk="1" fontAlgn="auto" hangingPunct="1">
              <a:spcAft>
                <a:spcPts val="0"/>
              </a:spcAft>
              <a:buClr>
                <a:schemeClr val="tx1"/>
              </a:buClr>
              <a:buSzPct val="80000"/>
              <a:buFont typeface="Arial" pitchFamily="34" charset="0"/>
              <a:buChar char="•"/>
              <a:defRPr/>
            </a:pPr>
            <a:endPar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The Authority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762000" y="438150"/>
            <a:ext cx="7772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aseline="30000" dirty="0" smtClean="0">
                <a:effectLst>
                  <a:outerShdw blurRad="38100" dist="38100" dir="2700000" algn="tl">
                    <a:srgbClr val="000000">
                      <a:alpha val="43137"/>
                    </a:srgbClr>
                  </a:outerShdw>
                </a:effectLst>
                <a:latin typeface="Adobe Caslon Pro" pitchFamily="18" charset="0"/>
              </a:rPr>
              <a:t>15</a:t>
            </a:r>
            <a:r>
              <a:rPr lang="en-US" sz="2400" dirty="0" smtClean="0">
                <a:effectLst>
                  <a:outerShdw blurRad="38100" dist="38100" dir="2700000" algn="tl">
                    <a:srgbClr val="000000">
                      <a:alpha val="43137"/>
                    </a:srgbClr>
                  </a:outerShdw>
                </a:effectLst>
                <a:latin typeface="Adobe Caslon Pro" pitchFamily="18" charset="0"/>
              </a:rPr>
              <a:t>For you did not receive a spirit that makes you a slave again to fear, but you received the Spirit of </a:t>
            </a:r>
            <a:r>
              <a:rPr lang="en-US" sz="2400" dirty="0" smtClean="0">
                <a:effectLst>
                  <a:outerShdw blurRad="38100" dist="38100" dir="2700000" algn="tl">
                    <a:srgbClr val="000000">
                      <a:alpha val="43137"/>
                    </a:srgbClr>
                  </a:outerShdw>
                </a:effectLst>
                <a:latin typeface="Adobe Caslon Pro" pitchFamily="18" charset="0"/>
              </a:rPr>
              <a:t>sonship. </a:t>
            </a:r>
            <a:r>
              <a:rPr lang="en-US" sz="2400" dirty="0" smtClean="0">
                <a:effectLst>
                  <a:outerShdw blurRad="38100" dist="38100" dir="2700000" algn="tl">
                    <a:srgbClr val="000000">
                      <a:alpha val="43137"/>
                    </a:srgbClr>
                  </a:outerShdw>
                </a:effectLst>
                <a:latin typeface="Adobe Caslon Pro" pitchFamily="18" charset="0"/>
              </a:rPr>
              <a:t>And by him we cry, "</a:t>
            </a:r>
            <a:r>
              <a:rPr lang="en-US" sz="2400" dirty="0" smtClean="0">
                <a:effectLst>
                  <a:outerShdw blurRad="38100" dist="38100" dir="2700000" algn="tl">
                    <a:srgbClr val="000000">
                      <a:alpha val="43137"/>
                    </a:srgbClr>
                  </a:outerShdw>
                </a:effectLst>
                <a:latin typeface="Adobe Caslon Pro" pitchFamily="18" charset="0"/>
              </a:rPr>
              <a:t>Abba, </a:t>
            </a:r>
            <a:r>
              <a:rPr lang="en-US" sz="2400" dirty="0" smtClean="0">
                <a:effectLst>
                  <a:outerShdw blurRad="38100" dist="38100" dir="2700000" algn="tl">
                    <a:srgbClr val="000000">
                      <a:alpha val="43137"/>
                    </a:srgbClr>
                  </a:outerShdw>
                </a:effectLst>
                <a:latin typeface="Adobe Caslon Pro" pitchFamily="18" charset="0"/>
              </a:rPr>
              <a:t>Father." </a:t>
            </a:r>
            <a:r>
              <a:rPr lang="en-US" sz="2400" baseline="30000" dirty="0" smtClean="0">
                <a:effectLst>
                  <a:outerShdw blurRad="38100" dist="38100" dir="2700000" algn="tl">
                    <a:srgbClr val="000000">
                      <a:alpha val="43137"/>
                    </a:srgbClr>
                  </a:outerShdw>
                </a:effectLst>
                <a:latin typeface="Adobe Caslon Pro" pitchFamily="18" charset="0"/>
              </a:rPr>
              <a:t>16</a:t>
            </a:r>
            <a:r>
              <a:rPr lang="en-US" sz="2400" dirty="0" smtClean="0">
                <a:effectLst>
                  <a:outerShdw blurRad="38100" dist="38100" dir="2700000" algn="tl">
                    <a:srgbClr val="000000">
                      <a:alpha val="43137"/>
                    </a:srgbClr>
                  </a:outerShdw>
                </a:effectLst>
                <a:latin typeface="Adobe Caslon Pro" pitchFamily="18" charset="0"/>
              </a:rPr>
              <a:t>The Spirit himself testifies with our spirit that we are God's children. </a:t>
            </a:r>
            <a:r>
              <a:rPr lang="en-US" sz="2400" baseline="30000" dirty="0" smtClean="0">
                <a:effectLst>
                  <a:outerShdw blurRad="38100" dist="38100" dir="2700000" algn="tl">
                    <a:srgbClr val="000000">
                      <a:alpha val="43137"/>
                    </a:srgbClr>
                  </a:outerShdw>
                </a:effectLst>
                <a:latin typeface="Adobe Caslon Pro" pitchFamily="18" charset="0"/>
              </a:rPr>
              <a:t>17</a:t>
            </a:r>
            <a:r>
              <a:rPr lang="en-US" sz="2400" dirty="0" smtClean="0">
                <a:effectLst>
                  <a:outerShdw blurRad="38100" dist="38100" dir="2700000" algn="tl">
                    <a:srgbClr val="000000">
                      <a:alpha val="43137"/>
                    </a:srgbClr>
                  </a:outerShdw>
                </a:effectLst>
                <a:latin typeface="Adobe Caslon Pro" pitchFamily="18" charset="0"/>
              </a:rPr>
              <a:t>Now if we are children, then we are heirs—heirs of God and co-heirs with Christ, if indeed we share in his sufferings in order that we may also share in his </a:t>
            </a:r>
            <a:r>
              <a:rPr lang="en-US" sz="2400" dirty="0" smtClean="0">
                <a:effectLst>
                  <a:outerShdw blurRad="38100" dist="38100" dir="2700000" algn="tl">
                    <a:srgbClr val="000000">
                      <a:alpha val="43137"/>
                    </a:srgbClr>
                  </a:outerShdw>
                </a:effectLst>
                <a:latin typeface="Adobe Caslon Pro" pitchFamily="18" charset="0"/>
              </a:rPr>
              <a:t>glory.  </a:t>
            </a:r>
            <a:r>
              <a:rPr lang="en-US" sz="1600" dirty="0" smtClean="0">
                <a:effectLst>
                  <a:outerShdw blurRad="38100" dist="38100" dir="2700000" algn="tl">
                    <a:srgbClr val="000000">
                      <a:alpha val="43137"/>
                    </a:srgbClr>
                  </a:outerShdw>
                </a:effectLst>
                <a:latin typeface="Adobe Caslon Pro" pitchFamily="18" charset="0"/>
              </a:rPr>
              <a:t>(Rom. 8:15-17</a:t>
            </a:r>
            <a:r>
              <a:rPr lang="en-US" sz="1600" dirty="0" smtClean="0">
                <a:effectLst>
                  <a:outerShdw blurRad="38100" dist="38100" dir="2700000" algn="tl">
                    <a:srgbClr val="000000">
                      <a:alpha val="43137"/>
                    </a:srgbClr>
                  </a:outerShdw>
                </a:effectLst>
                <a:latin typeface="Adobe Caslon Pro" pitchFamily="18" charset="0"/>
              </a:rPr>
              <a:t>)</a:t>
            </a:r>
            <a:endParaRPr lang="en-US" sz="16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85000" lnSpcReduction="20000"/>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a:t>
            </a:r>
            <a:r>
              <a:rPr lang="en-US" sz="3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Bible</a:t>
            </a:r>
            <a:r>
              <a:rPr lang="en-US" sz="36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endParaRPr lang="en-US" sz="36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living and consistent God</a:t>
            </a:r>
            <a:endPar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Redemption</a:t>
            </a:r>
            <a:endPar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Adoption  &lt;&lt;&lt; Our lesson for today</a:t>
            </a:r>
            <a:endParaRPr lang="en-US" sz="22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685800" lvl="1" indent="-228600" algn="l" eaLnBrk="1" fontAlgn="auto" hangingPunct="1">
              <a:spcAft>
                <a:spcPts val="0"/>
              </a:spcAft>
              <a:buClr>
                <a:schemeClr val="accent3"/>
              </a:buClr>
              <a:buSzPct val="80000"/>
              <a:buFont typeface="Wingdings" pitchFamily="2" charset="2"/>
              <a:buChar char="§"/>
              <a:defRPr/>
            </a:pPr>
            <a:r>
              <a:rPr lang="en-US" sz="2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Glorification</a:t>
            </a:r>
          </a:p>
          <a:p>
            <a:pPr marL="228600" indent="-228600" eaLnBrk="1" fontAlgn="auto" hangingPunct="1">
              <a:spcAft>
                <a:spcPts val="0"/>
              </a:spcAft>
              <a:buClr>
                <a:schemeClr val="tx1"/>
              </a:buClr>
              <a:buSzPct val="80000"/>
              <a:buFont typeface="Arial" pitchFamily="34" charset="0"/>
              <a:buChar char="•"/>
              <a:defRPr/>
            </a:pPr>
            <a:endPar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The Authority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533400" y="387280"/>
            <a:ext cx="83820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aseline="30000" dirty="0" smtClean="0">
                <a:effectLst>
                  <a:outerShdw blurRad="38100" dist="38100" dir="2700000" algn="tl">
                    <a:srgbClr val="000000">
                      <a:alpha val="43137"/>
                    </a:srgbClr>
                  </a:outerShdw>
                </a:effectLst>
                <a:latin typeface="Adobe Caslon Pro" pitchFamily="18" charset="0"/>
              </a:rPr>
              <a:t>4</a:t>
            </a:r>
            <a:r>
              <a:rPr lang="en-US" sz="2800" dirty="0" smtClean="0">
                <a:effectLst>
                  <a:outerShdw blurRad="38100" dist="38100" dir="2700000" algn="tl">
                    <a:srgbClr val="000000">
                      <a:alpha val="43137"/>
                    </a:srgbClr>
                  </a:outerShdw>
                </a:effectLst>
                <a:latin typeface="Adobe Caslon Pro" pitchFamily="18" charset="0"/>
              </a:rPr>
              <a:t>But </a:t>
            </a:r>
            <a:r>
              <a:rPr lang="en-US" sz="2800" dirty="0" smtClean="0">
                <a:effectLst>
                  <a:outerShdw blurRad="38100" dist="38100" dir="2700000" algn="tl">
                    <a:srgbClr val="000000">
                      <a:alpha val="43137"/>
                    </a:srgbClr>
                  </a:outerShdw>
                </a:effectLst>
                <a:latin typeface="Adobe Caslon Pro" pitchFamily="18" charset="0"/>
              </a:rPr>
              <a:t>when the time had fully come, God sent his Son, born of a woman, born under law, </a:t>
            </a:r>
            <a:r>
              <a:rPr lang="en-US" sz="2800" baseline="30000" dirty="0" smtClean="0">
                <a:effectLst>
                  <a:outerShdw blurRad="38100" dist="38100" dir="2700000" algn="tl">
                    <a:srgbClr val="000000">
                      <a:alpha val="43137"/>
                    </a:srgbClr>
                  </a:outerShdw>
                </a:effectLst>
                <a:latin typeface="Adobe Caslon Pro" pitchFamily="18" charset="0"/>
              </a:rPr>
              <a:t>5</a:t>
            </a:r>
            <a:r>
              <a:rPr lang="en-US" sz="2800" dirty="0" smtClean="0">
                <a:effectLst>
                  <a:outerShdw blurRad="38100" dist="38100" dir="2700000" algn="tl">
                    <a:srgbClr val="000000">
                      <a:alpha val="43137"/>
                    </a:srgbClr>
                  </a:outerShdw>
                </a:effectLst>
                <a:latin typeface="Adobe Caslon Pro" pitchFamily="18" charset="0"/>
              </a:rPr>
              <a:t>to redeem those under law, that we might receive the full rights of sons. </a:t>
            </a:r>
            <a:r>
              <a:rPr lang="en-US" sz="2800" baseline="30000" dirty="0" smtClean="0">
                <a:effectLst>
                  <a:outerShdw blurRad="38100" dist="38100" dir="2700000" algn="tl">
                    <a:srgbClr val="000000">
                      <a:alpha val="43137"/>
                    </a:srgbClr>
                  </a:outerShdw>
                </a:effectLst>
                <a:latin typeface="Adobe Caslon Pro" pitchFamily="18" charset="0"/>
              </a:rPr>
              <a:t>6</a:t>
            </a:r>
            <a:r>
              <a:rPr lang="en-US" sz="2800" dirty="0" smtClean="0">
                <a:effectLst>
                  <a:outerShdw blurRad="38100" dist="38100" dir="2700000" algn="tl">
                    <a:srgbClr val="000000">
                      <a:alpha val="43137"/>
                    </a:srgbClr>
                  </a:outerShdw>
                </a:effectLst>
                <a:latin typeface="Adobe Caslon Pro" pitchFamily="18" charset="0"/>
              </a:rPr>
              <a:t>Because you are sons, God sent the Spirit of his Son into our hearts, the Spirit who calls out, "</a:t>
            </a:r>
            <a:r>
              <a:rPr lang="en-US" sz="2800" dirty="0" smtClean="0">
                <a:effectLst>
                  <a:outerShdw blurRad="38100" dist="38100" dir="2700000" algn="tl">
                    <a:srgbClr val="000000">
                      <a:alpha val="43137"/>
                    </a:srgbClr>
                  </a:outerShdw>
                </a:effectLst>
                <a:latin typeface="Adobe Caslon Pro" pitchFamily="18" charset="0"/>
              </a:rPr>
              <a:t>Abba, </a:t>
            </a:r>
            <a:r>
              <a:rPr lang="en-US" sz="2800" dirty="0" smtClean="0">
                <a:effectLst>
                  <a:outerShdw blurRad="38100" dist="38100" dir="2700000" algn="tl">
                    <a:srgbClr val="000000">
                      <a:alpha val="43137"/>
                    </a:srgbClr>
                  </a:outerShdw>
                </a:effectLst>
                <a:latin typeface="Adobe Caslon Pro" pitchFamily="18" charset="0"/>
              </a:rPr>
              <a:t>Father." </a:t>
            </a:r>
            <a:r>
              <a:rPr lang="en-US" sz="2800" baseline="30000" dirty="0" smtClean="0">
                <a:effectLst>
                  <a:outerShdw blurRad="38100" dist="38100" dir="2700000" algn="tl">
                    <a:srgbClr val="000000">
                      <a:alpha val="43137"/>
                    </a:srgbClr>
                  </a:outerShdw>
                </a:effectLst>
                <a:latin typeface="Adobe Caslon Pro" pitchFamily="18" charset="0"/>
              </a:rPr>
              <a:t>7</a:t>
            </a:r>
            <a:r>
              <a:rPr lang="en-US" sz="2800" dirty="0" smtClean="0">
                <a:effectLst>
                  <a:outerShdw blurRad="38100" dist="38100" dir="2700000" algn="tl">
                    <a:srgbClr val="000000">
                      <a:alpha val="43137"/>
                    </a:srgbClr>
                  </a:outerShdw>
                </a:effectLst>
                <a:latin typeface="Adobe Caslon Pro" pitchFamily="18" charset="0"/>
              </a:rPr>
              <a:t>So you are no longer a slave, but a son; and since you are a son, God has made you also an </a:t>
            </a:r>
            <a:r>
              <a:rPr lang="en-US" sz="2800" dirty="0" smtClean="0">
                <a:effectLst>
                  <a:outerShdw blurRad="38100" dist="38100" dir="2700000" algn="tl">
                    <a:srgbClr val="000000">
                      <a:alpha val="43137"/>
                    </a:srgbClr>
                  </a:outerShdw>
                </a:effectLst>
                <a:latin typeface="Adobe Caslon Pro" pitchFamily="18" charset="0"/>
              </a:rPr>
              <a:t>heir.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Gal. 4:4-7</a:t>
            </a:r>
            <a:r>
              <a:rPr lang="en-US" sz="1600" dirty="0" smtClean="0">
                <a:effectLst>
                  <a:outerShdw blurRad="38100" dist="38100" dir="2700000" algn="tl">
                    <a:srgbClr val="000000">
                      <a:alpha val="43137"/>
                    </a:srgbClr>
                  </a:outerShdw>
                </a:effectLst>
                <a:latin typeface="Adobe Caslon Pro" pitchFamily="18" charset="0"/>
              </a:rPr>
              <a:t>)</a:t>
            </a:r>
            <a:endParaRPr lang="en-US" sz="1600" dirty="0" smtClean="0">
              <a:effectLst>
                <a:outerShdw blurRad="38100" dist="38100" dir="2700000" algn="tl">
                  <a:srgbClr val="000000">
                    <a:alpha val="43137"/>
                  </a:srgbClr>
                </a:outerShdw>
              </a:effectLst>
              <a:latin typeface="Adobe Caslon Pro" pitchFamily="18" charset="0"/>
            </a:endParaRPr>
          </a:p>
          <a:p>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228600" y="285750"/>
            <a:ext cx="86868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Law and the Promise</a:t>
            </a:r>
          </a:p>
          <a:p>
            <a:r>
              <a:rPr lang="en-US" sz="2400" dirty="0" smtClean="0">
                <a:effectLst>
                  <a:outerShdw blurRad="38100" dist="38100" dir="2700000" algn="tl">
                    <a:srgbClr val="000000">
                      <a:alpha val="43137"/>
                    </a:srgbClr>
                  </a:outerShdw>
                </a:effectLst>
                <a:latin typeface="Adobe Caslon Pro" pitchFamily="18" charset="0"/>
              </a:rPr>
              <a:t>...</a:t>
            </a:r>
            <a:r>
              <a:rPr lang="en-US" sz="2400" dirty="0" smtClean="0">
                <a:effectLst>
                  <a:outerShdw blurRad="38100" dist="38100" dir="2700000" algn="tl">
                    <a:srgbClr val="000000">
                      <a:alpha val="43137"/>
                    </a:srgbClr>
                  </a:outerShdw>
                </a:effectLst>
                <a:latin typeface="Adobe Caslon Pro" pitchFamily="18" charset="0"/>
              </a:rPr>
              <a:t> </a:t>
            </a:r>
            <a:r>
              <a:rPr lang="en-US" sz="2400" baseline="30000" dirty="0" smtClean="0">
                <a:effectLst>
                  <a:outerShdw blurRad="38100" dist="38100" dir="2700000" algn="tl">
                    <a:srgbClr val="000000">
                      <a:alpha val="43137"/>
                    </a:srgbClr>
                  </a:outerShdw>
                </a:effectLst>
                <a:latin typeface="Adobe Caslon Pro" pitchFamily="18" charset="0"/>
              </a:rPr>
              <a:t>16</a:t>
            </a:r>
            <a:r>
              <a:rPr lang="en-US" sz="2400" dirty="0" smtClean="0">
                <a:effectLst>
                  <a:outerShdw blurRad="38100" dist="38100" dir="2700000" algn="tl">
                    <a:srgbClr val="000000">
                      <a:alpha val="43137"/>
                    </a:srgbClr>
                  </a:outerShdw>
                </a:effectLst>
                <a:latin typeface="Adobe Caslon Pro" pitchFamily="18" charset="0"/>
              </a:rPr>
              <a:t>The promises were spoken to Abraham and to his seed. The Scripture does not say "and to seeds," meaning many people, but "and to your seed</a:t>
            </a:r>
            <a:r>
              <a:rPr lang="en-US" sz="2400" dirty="0" smtClean="0">
                <a:effectLst>
                  <a:outerShdw blurRad="38100" dist="38100" dir="2700000" algn="tl">
                    <a:srgbClr val="000000">
                      <a:alpha val="43137"/>
                    </a:srgbClr>
                  </a:outerShdw>
                </a:effectLst>
                <a:latin typeface="Adobe Caslon Pro" pitchFamily="18" charset="0"/>
              </a:rPr>
              <a:t>,” meaning </a:t>
            </a:r>
            <a:r>
              <a:rPr lang="en-US" sz="2400" dirty="0" smtClean="0">
                <a:effectLst>
                  <a:outerShdw blurRad="38100" dist="38100" dir="2700000" algn="tl">
                    <a:srgbClr val="000000">
                      <a:alpha val="43137"/>
                    </a:srgbClr>
                  </a:outerShdw>
                </a:effectLst>
                <a:latin typeface="Adobe Caslon Pro" pitchFamily="18" charset="0"/>
              </a:rPr>
              <a:t>one person, who is Christ. </a:t>
            </a:r>
            <a:endParaRPr lang="en-US" sz="2400" dirty="0" smtClean="0">
              <a:effectLst>
                <a:outerShdw blurRad="38100" dist="38100" dir="2700000" algn="tl">
                  <a:srgbClr val="000000">
                    <a:alpha val="43137"/>
                  </a:srgbClr>
                </a:outerShdw>
              </a:effectLst>
              <a:latin typeface="Adobe Caslon Pro" pitchFamily="18" charset="0"/>
            </a:endParaRPr>
          </a:p>
          <a:p>
            <a:endParaRPr lang="en-US" sz="2400" baseline="30000" dirty="0" smtClean="0">
              <a:effectLst>
                <a:outerShdw blurRad="38100" dist="38100" dir="2700000" algn="tl">
                  <a:srgbClr val="000000">
                    <a:alpha val="43137"/>
                  </a:srgbClr>
                </a:outerShdw>
              </a:effectLst>
              <a:latin typeface="Adobe Caslon Pro" pitchFamily="18" charset="0"/>
            </a:endParaRPr>
          </a:p>
          <a:p>
            <a:r>
              <a:rPr lang="en-US" sz="2400" baseline="30000" dirty="0" smtClean="0">
                <a:effectLst>
                  <a:outerShdw blurRad="38100" dist="38100" dir="2700000" algn="tl">
                    <a:srgbClr val="000000">
                      <a:alpha val="43137"/>
                    </a:srgbClr>
                  </a:outerShdw>
                </a:effectLst>
                <a:latin typeface="Adobe Caslon Pro" pitchFamily="18" charset="0"/>
              </a:rPr>
              <a:t>18</a:t>
            </a:r>
            <a:r>
              <a:rPr lang="en-US" sz="2400" dirty="0" smtClean="0">
                <a:effectLst>
                  <a:outerShdw blurRad="38100" dist="38100" dir="2700000" algn="tl">
                    <a:srgbClr val="000000">
                      <a:alpha val="43137"/>
                    </a:srgbClr>
                  </a:outerShdw>
                </a:effectLst>
                <a:latin typeface="Adobe Caslon Pro" pitchFamily="18" charset="0"/>
              </a:rPr>
              <a:t>For </a:t>
            </a:r>
            <a:r>
              <a:rPr lang="en-US" sz="2400" dirty="0" smtClean="0">
                <a:effectLst>
                  <a:outerShdw blurRad="38100" dist="38100" dir="2700000" algn="tl">
                    <a:srgbClr val="000000">
                      <a:alpha val="43137"/>
                    </a:srgbClr>
                  </a:outerShdw>
                </a:effectLst>
                <a:latin typeface="Adobe Caslon Pro" pitchFamily="18" charset="0"/>
              </a:rPr>
              <a:t>if the inheritance depends on the law, then it no longer depends on a promise; but God in his grace gave it to Abraham through a promise. </a:t>
            </a:r>
            <a:endParaRPr lang="en-US" sz="2400" dirty="0" smtClean="0">
              <a:effectLst>
                <a:outerShdw blurRad="38100" dist="38100" dir="2700000" algn="tl">
                  <a:srgbClr val="000000">
                    <a:alpha val="43137"/>
                  </a:srgbClr>
                </a:outerShdw>
              </a:effectLst>
              <a:latin typeface="Adobe Caslon Pro" pitchFamily="18" charset="0"/>
            </a:endParaRPr>
          </a:p>
          <a:p>
            <a:endParaRPr lang="en-US" sz="2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sz="2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Sons </a:t>
            </a:r>
            <a:r>
              <a:rPr lang="en-US" sz="2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of God</a:t>
            </a:r>
          </a:p>
          <a:p>
            <a:r>
              <a:rPr lang="en-US" sz="2400" dirty="0" smtClean="0">
                <a:effectLst>
                  <a:outerShdw blurRad="38100" dist="38100" dir="2700000" algn="tl">
                    <a:srgbClr val="000000">
                      <a:alpha val="43137"/>
                    </a:srgbClr>
                  </a:outerShdw>
                </a:effectLst>
                <a:latin typeface="Adobe Caslon Pro" pitchFamily="18" charset="0"/>
              </a:rPr>
              <a:t> </a:t>
            </a:r>
            <a:r>
              <a:rPr lang="en-US" sz="2400" baseline="30000" dirty="0" smtClean="0">
                <a:effectLst>
                  <a:outerShdw blurRad="38100" dist="38100" dir="2700000" algn="tl">
                    <a:srgbClr val="000000">
                      <a:alpha val="43137"/>
                    </a:srgbClr>
                  </a:outerShdw>
                </a:effectLst>
                <a:latin typeface="Adobe Caslon Pro" pitchFamily="18" charset="0"/>
              </a:rPr>
              <a:t>26</a:t>
            </a:r>
            <a:r>
              <a:rPr lang="en-US" sz="2400" dirty="0" smtClean="0">
                <a:effectLst>
                  <a:outerShdw blurRad="38100" dist="38100" dir="2700000" algn="tl">
                    <a:srgbClr val="000000">
                      <a:alpha val="43137"/>
                    </a:srgbClr>
                  </a:outerShdw>
                </a:effectLst>
                <a:latin typeface="Adobe Caslon Pro" pitchFamily="18" charset="0"/>
              </a:rPr>
              <a:t>You are all sons of God through faith in Christ Jesus, </a:t>
            </a:r>
            <a:endParaRPr lang="en-US" sz="2400" dirty="0" smtClean="0">
              <a:effectLst>
                <a:outerShdw blurRad="38100" dist="38100" dir="2700000" algn="tl">
                  <a:srgbClr val="000000">
                    <a:alpha val="43137"/>
                  </a:srgbClr>
                </a:outerShdw>
              </a:effectLst>
              <a:latin typeface="Adobe Caslon Pro" pitchFamily="18" charset="0"/>
            </a:endParaRPr>
          </a:p>
          <a:p>
            <a:r>
              <a:rPr lang="en-US" sz="1400" dirty="0" smtClean="0">
                <a:effectLst>
                  <a:outerShdw blurRad="38100" dist="38100" dir="2700000" algn="tl">
                    <a:srgbClr val="000000">
                      <a:alpha val="43137"/>
                    </a:srgbClr>
                  </a:outerShdw>
                </a:effectLst>
                <a:latin typeface="Adobe Caslon Pro" pitchFamily="18" charset="0"/>
              </a:rPr>
              <a:t>(Galatians 3:)</a:t>
            </a:r>
            <a:endParaRPr lang="en-US" sz="1400" dirty="0" smtClean="0">
              <a:effectLst>
                <a:outerShdw blurRad="38100" dist="38100" dir="2700000" algn="tl">
                  <a:srgbClr val="000000">
                    <a:alpha val="43137"/>
                  </a:srgbClr>
                </a:outerShdw>
              </a:effectLst>
              <a:latin typeface="Adobe Caslon Pro" pitchFamily="18" charset="0"/>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228600" y="417299"/>
            <a:ext cx="8686800" cy="4724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Old Testament legal adoption was not prescribed in Jewish law or practiced by the Israelites. However, there are several possible allusions to adoption:  </a:t>
            </a:r>
            <a:endPar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05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pPr lvl="0"/>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Moses- </a:t>
            </a:r>
            <a:r>
              <a:rPr lang="en-US" sz="2400" b="1" dirty="0" smtClean="0">
                <a:effectLst>
                  <a:outerShdw blurRad="38100" dist="38100" dir="2700000" algn="tl">
                    <a:srgbClr val="000000">
                      <a:alpha val="43137"/>
                    </a:srgbClr>
                  </a:outerShdw>
                </a:effectLst>
                <a:latin typeface="Adobe Caslon Pro" pitchFamily="18" charset="0"/>
              </a:rPr>
              <a:t>When </a:t>
            </a:r>
            <a:r>
              <a:rPr lang="en-US" sz="2400" b="1" dirty="0" smtClean="0">
                <a:effectLst>
                  <a:outerShdw blurRad="38100" dist="38100" dir="2700000" algn="tl">
                    <a:srgbClr val="000000">
                      <a:alpha val="43137"/>
                    </a:srgbClr>
                  </a:outerShdw>
                </a:effectLst>
                <a:latin typeface="Adobe Caslon Pro" pitchFamily="18" charset="0"/>
              </a:rPr>
              <a:t>the child grew older, she took him to Pharaoh's daughter and he became her son. She named him Moses, </a:t>
            </a:r>
            <a:r>
              <a:rPr lang="en-US" sz="2400" b="1" dirty="0" smtClean="0">
                <a:effectLst>
                  <a:outerShdw blurRad="38100" dist="38100" dir="2700000" algn="tl">
                    <a:srgbClr val="000000">
                      <a:alpha val="43137"/>
                    </a:srgbClr>
                  </a:outerShdw>
                </a:effectLst>
                <a:latin typeface="Adobe Caslon Pro" pitchFamily="18" charset="0"/>
              </a:rPr>
              <a:t>saying</a:t>
            </a:r>
            <a:r>
              <a:rPr lang="en-US" sz="2400" b="1" dirty="0" smtClean="0">
                <a:effectLst>
                  <a:outerShdw blurRad="38100" dist="38100" dir="2700000" algn="tl">
                    <a:srgbClr val="000000">
                      <a:alpha val="43137"/>
                    </a:srgbClr>
                  </a:outerShdw>
                </a:effectLst>
                <a:latin typeface="Adobe Caslon Pro" pitchFamily="18" charset="0"/>
              </a:rPr>
              <a:t>, "I drew him out of the water</a:t>
            </a:r>
            <a:r>
              <a:rPr lang="en-US" sz="2400" b="1" dirty="0" smtClean="0">
                <a:effectLst>
                  <a:outerShdw blurRad="38100" dist="38100" dir="2700000" algn="tl">
                    <a:srgbClr val="000000">
                      <a:alpha val="43137"/>
                    </a:srgbClr>
                  </a:outerShdw>
                </a:effectLst>
                <a:latin typeface="Adobe Caslon Pro" pitchFamily="18" charset="0"/>
              </a:rPr>
              <a:t>.“  </a:t>
            </a:r>
            <a:r>
              <a:rPr lang="en-US" b="1" dirty="0" smtClean="0">
                <a:effectLst>
                  <a:outerShdw blurRad="38100" dist="38100" dir="2700000" algn="tl">
                    <a:srgbClr val="000000">
                      <a:alpha val="43137"/>
                    </a:srgbClr>
                  </a:outerShdw>
                </a:effectLst>
                <a:latin typeface="Adobe Caslon Pro" pitchFamily="18" charset="0"/>
              </a:rPr>
              <a:t>(</a:t>
            </a:r>
            <a:r>
              <a:rPr lang="en-US" b="1" dirty="0" smtClean="0">
                <a:effectLst>
                  <a:outerShdw blurRad="38100" dist="38100" dir="2700000" algn="tl">
                    <a:srgbClr val="000000">
                      <a:alpha val="43137"/>
                    </a:srgbClr>
                  </a:outerShdw>
                </a:effectLst>
                <a:latin typeface="Adobe Caslon Pro" pitchFamily="18" charset="0"/>
              </a:rPr>
              <a:t>Exod. </a:t>
            </a:r>
            <a:r>
              <a:rPr lang="en-US" b="1" dirty="0" smtClean="0">
                <a:effectLst>
                  <a:outerShdw blurRad="38100" dist="38100" dir="2700000" algn="tl">
                    <a:srgbClr val="000000">
                      <a:alpha val="43137"/>
                    </a:srgbClr>
                  </a:outerShdw>
                </a:effectLst>
                <a:latin typeface="Adobe Caslon Pro" pitchFamily="18" charset="0"/>
              </a:rPr>
              <a:t>2:10</a:t>
            </a:r>
            <a:r>
              <a:rPr lang="en-US" b="1" dirty="0" smtClean="0">
                <a:effectLst>
                  <a:outerShdw blurRad="38100" dist="38100" dir="2700000" algn="tl">
                    <a:srgbClr val="000000">
                      <a:alpha val="43137"/>
                    </a:srgbClr>
                  </a:outerShdw>
                </a:effectLst>
                <a:latin typeface="Adobe Caslon Pro" pitchFamily="18" charset="0"/>
              </a:rPr>
              <a:t>)</a:t>
            </a:r>
            <a:endParaRPr lang="en-US" b="1" dirty="0" smtClean="0">
              <a:effectLst>
                <a:outerShdw blurRad="38100" dist="38100" dir="2700000" algn="tl">
                  <a:srgbClr val="000000">
                    <a:alpha val="43137"/>
                  </a:srgbClr>
                </a:outerShdw>
              </a:effectLst>
              <a:latin typeface="Adobe Caslon Pro" pitchFamily="18" charset="0"/>
            </a:endParaRPr>
          </a:p>
          <a:p>
            <a:pPr lvl="0"/>
            <a:endParaRPr lang="en-US" sz="1050" dirty="0" smtClean="0">
              <a:effectLst>
                <a:outerShdw blurRad="38100" dist="38100" dir="2700000" algn="tl">
                  <a:srgbClr val="000000">
                    <a:alpha val="43137"/>
                  </a:srgbClr>
                </a:outerShdw>
              </a:effectLst>
              <a:latin typeface="Adobe Caslon Pro" pitchFamily="18" charset="0"/>
            </a:endParaRPr>
          </a:p>
          <a:p>
            <a:pPr lvl="0"/>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Esther- </a:t>
            </a:r>
            <a:r>
              <a:rPr lang="en-US" sz="2400" b="1" baseline="30000" dirty="0" smtClean="0">
                <a:effectLst>
                  <a:outerShdw blurRad="38100" dist="38100" dir="2700000" algn="tl">
                    <a:srgbClr val="000000">
                      <a:alpha val="43137"/>
                    </a:srgbClr>
                  </a:outerShdw>
                </a:effectLst>
                <a:latin typeface="Adobe Caslon Pro" pitchFamily="18" charset="0"/>
              </a:rPr>
              <a:t>7</a:t>
            </a:r>
            <a:r>
              <a:rPr lang="en-US" sz="2400" b="1" dirty="0" smtClean="0">
                <a:effectLst>
                  <a:outerShdw blurRad="38100" dist="38100" dir="2700000" algn="tl">
                    <a:srgbClr val="000000">
                      <a:alpha val="43137"/>
                    </a:srgbClr>
                  </a:outerShdw>
                </a:effectLst>
                <a:latin typeface="Adobe Caslon Pro" pitchFamily="18" charset="0"/>
              </a:rPr>
              <a:t> </a:t>
            </a:r>
            <a:r>
              <a:rPr lang="en-US" sz="2400" b="1" dirty="0" smtClean="0">
                <a:effectLst>
                  <a:outerShdw blurRad="38100" dist="38100" dir="2700000" algn="tl">
                    <a:srgbClr val="000000">
                      <a:alpha val="43137"/>
                    </a:srgbClr>
                  </a:outerShdw>
                </a:effectLst>
                <a:latin typeface="Adobe Caslon Pro" pitchFamily="18" charset="0"/>
              </a:rPr>
              <a:t>Mordecai had a cousin named Hadassah, whom he had brought up because she had neither father nor mother. This girl, who was also known as Esther, was lovely in form and features, and Mordecai had taken her as his own daughter when her father and mother died</a:t>
            </a:r>
            <a:r>
              <a:rPr lang="en-US" sz="2400" b="1" dirty="0" smtClean="0">
                <a:effectLst>
                  <a:outerShdw blurRad="38100" dist="38100" dir="2700000" algn="tl">
                    <a:srgbClr val="000000">
                      <a:alpha val="43137"/>
                    </a:srgbClr>
                  </a:outerShdw>
                </a:effectLst>
                <a:latin typeface="Adobe Caslon Pro" pitchFamily="18" charset="0"/>
              </a:rPr>
              <a:t>.</a:t>
            </a:r>
          </a:p>
          <a:p>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228600" y="287238"/>
            <a:ext cx="845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aseline="30000" dirty="0" smtClean="0">
                <a:effectLst>
                  <a:outerShdw blurRad="38100" dist="38100" dir="2700000" algn="tl">
                    <a:srgbClr val="000000">
                      <a:alpha val="43137"/>
                    </a:srgbClr>
                  </a:outerShdw>
                </a:effectLst>
                <a:latin typeface="Adobe Caslon Pro" pitchFamily="18" charset="0"/>
              </a:rPr>
              <a:t>22</a:t>
            </a:r>
            <a:r>
              <a:rPr lang="en-US" sz="2400" dirty="0" smtClean="0">
                <a:effectLst>
                  <a:outerShdw blurRad="38100" dist="38100" dir="2700000" algn="tl">
                    <a:srgbClr val="000000">
                      <a:alpha val="43137"/>
                    </a:srgbClr>
                  </a:outerShdw>
                </a:effectLst>
                <a:latin typeface="Adobe Caslon Pro" pitchFamily="18" charset="0"/>
              </a:rPr>
              <a:t> Then say to Pharaoh, 'This is what the LORD says: Israel is my firstborn son, </a:t>
            </a:r>
            <a:r>
              <a:rPr lang="en-US" sz="2400" baseline="30000" dirty="0" smtClean="0">
                <a:effectLst>
                  <a:outerShdw blurRad="38100" dist="38100" dir="2700000" algn="tl">
                    <a:srgbClr val="000000">
                      <a:alpha val="43137"/>
                    </a:srgbClr>
                  </a:outerShdw>
                </a:effectLst>
                <a:latin typeface="Adobe Caslon Pro" pitchFamily="18" charset="0"/>
              </a:rPr>
              <a:t>23</a:t>
            </a:r>
            <a:r>
              <a:rPr lang="en-US" sz="2400" dirty="0" smtClean="0">
                <a:effectLst>
                  <a:outerShdw blurRad="38100" dist="38100" dir="2700000" algn="tl">
                    <a:srgbClr val="000000">
                      <a:alpha val="43137"/>
                    </a:srgbClr>
                  </a:outerShdw>
                </a:effectLst>
                <a:latin typeface="Adobe Caslon Pro" pitchFamily="18" charset="0"/>
              </a:rPr>
              <a:t> and I told you, "Let my son go, so he may worship me." But you refused to let him go; so I will kill your firstborn </a:t>
            </a:r>
            <a:r>
              <a:rPr lang="en-US" sz="2400" dirty="0" smtClean="0">
                <a:effectLst>
                  <a:outerShdw blurRad="38100" dist="38100" dir="2700000" algn="tl">
                    <a:srgbClr val="000000">
                      <a:alpha val="43137"/>
                    </a:srgbClr>
                  </a:outerShdw>
                </a:effectLst>
                <a:latin typeface="Adobe Caslon Pro" pitchFamily="18" charset="0"/>
              </a:rPr>
              <a:t>son. </a:t>
            </a:r>
          </a:p>
          <a:p>
            <a:r>
              <a:rPr lang="en-US" dirty="0" smtClean="0">
                <a:effectLst>
                  <a:outerShdw blurRad="38100" dist="38100" dir="2700000" algn="tl">
                    <a:srgbClr val="000000">
                      <a:alpha val="43137"/>
                    </a:srgbClr>
                  </a:outerShdw>
                </a:effectLst>
                <a:latin typeface="Adobe Caslon Pro" pitchFamily="18" charset="0"/>
              </a:rPr>
              <a:t>(</a:t>
            </a:r>
            <a:r>
              <a:rPr lang="en-US" dirty="0" smtClean="0">
                <a:effectLst>
                  <a:outerShdw blurRad="38100" dist="38100" dir="2700000" algn="tl">
                    <a:srgbClr val="000000">
                      <a:alpha val="43137"/>
                    </a:srgbClr>
                  </a:outerShdw>
                </a:effectLst>
                <a:latin typeface="Adobe Caslon Pro" pitchFamily="18" charset="0"/>
              </a:rPr>
              <a:t>Exod. 4:22-23</a:t>
            </a:r>
            <a:r>
              <a:rPr lang="en-US" dirty="0" smtClean="0">
                <a:effectLst>
                  <a:outerShdw blurRad="38100" dist="38100" dir="2700000" algn="tl">
                    <a:srgbClr val="000000">
                      <a:alpha val="43137"/>
                    </a:srgbClr>
                  </a:outerShdw>
                </a:effectLst>
                <a:latin typeface="Adobe Caslon Pro" pitchFamily="18" charset="0"/>
              </a:rPr>
              <a:t>)</a:t>
            </a:r>
          </a:p>
          <a:p>
            <a:endParaRPr lang="en-US" sz="1000" dirty="0" smtClean="0">
              <a:effectLst>
                <a:outerShdw blurRad="38100" dist="38100" dir="2700000" algn="tl">
                  <a:srgbClr val="000000">
                    <a:alpha val="43137"/>
                  </a:srgbClr>
                </a:outerShdw>
              </a:effectLst>
              <a:latin typeface="Adobe Caslon Pro" pitchFamily="18" charset="0"/>
            </a:endParaRPr>
          </a:p>
          <a:p>
            <a:r>
              <a:rPr lang="en-US" sz="2400" baseline="30000" dirty="0" smtClean="0">
                <a:effectLst>
                  <a:outerShdw blurRad="38100" dist="38100" dir="2700000" algn="tl">
                    <a:srgbClr val="000000">
                      <a:alpha val="43137"/>
                    </a:srgbClr>
                  </a:outerShdw>
                </a:effectLst>
                <a:latin typeface="Adobe Caslon Pro" pitchFamily="18" charset="0"/>
              </a:rPr>
              <a:t>6</a:t>
            </a:r>
            <a:r>
              <a:rPr lang="en-US" sz="2400" dirty="0" smtClean="0">
                <a:effectLst>
                  <a:outerShdw blurRad="38100" dist="38100" dir="2700000" algn="tl">
                    <a:srgbClr val="000000">
                      <a:alpha val="43137"/>
                    </a:srgbClr>
                  </a:outerShdw>
                </a:effectLst>
                <a:latin typeface="Adobe Caslon Pro" pitchFamily="18" charset="0"/>
              </a:rPr>
              <a:t> For you are a people holy to the LORD your God. The LORD your God has chosen you out of all the peoples on the face of the earth to be his people, his treasured possession </a:t>
            </a:r>
            <a:r>
              <a:rPr lang="en-US" sz="2400" dirty="0" smtClean="0">
                <a:effectLst>
                  <a:outerShdw blurRad="38100" dist="38100" dir="2700000" algn="tl">
                    <a:srgbClr val="000000">
                      <a:alpha val="43137"/>
                    </a:srgbClr>
                  </a:outerShdw>
                </a:effectLst>
                <a:latin typeface="Adobe Caslon Pro" pitchFamily="18" charset="0"/>
              </a:rPr>
              <a:t>.  </a:t>
            </a:r>
            <a:r>
              <a:rPr lang="en-US" dirty="0" smtClean="0">
                <a:effectLst>
                  <a:outerShdw blurRad="38100" dist="38100" dir="2700000" algn="tl">
                    <a:srgbClr val="000000">
                      <a:alpha val="43137"/>
                    </a:srgbClr>
                  </a:outerShdw>
                </a:effectLst>
                <a:latin typeface="Adobe Caslon Pro" pitchFamily="18" charset="0"/>
              </a:rPr>
              <a:t>(</a:t>
            </a:r>
            <a:r>
              <a:rPr lang="en-US" dirty="0" smtClean="0">
                <a:effectLst>
                  <a:outerShdw blurRad="38100" dist="38100" dir="2700000" algn="tl">
                    <a:srgbClr val="000000">
                      <a:alpha val="43137"/>
                    </a:srgbClr>
                  </a:outerShdw>
                </a:effectLst>
                <a:latin typeface="Adobe Caslon Pro" pitchFamily="18" charset="0"/>
              </a:rPr>
              <a:t>Deut. 7:6</a:t>
            </a:r>
            <a:r>
              <a:rPr lang="en-US" dirty="0" smtClean="0">
                <a:effectLst>
                  <a:outerShdw blurRad="38100" dist="38100" dir="2700000" algn="tl">
                    <a:srgbClr val="000000">
                      <a:alpha val="43137"/>
                    </a:srgbClr>
                  </a:outerShdw>
                </a:effectLst>
                <a:latin typeface="Adobe Caslon Pro" pitchFamily="18" charset="0"/>
              </a:rPr>
              <a:t>)</a:t>
            </a:r>
          </a:p>
          <a:p>
            <a:endParaRPr lang="en-US" sz="1000" dirty="0" smtClean="0">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the people of Israel. Theirs is the adoption as sons; theirs the divine glory, the covenants, the receiving of the law, the temple worship and the promises. </a:t>
            </a:r>
            <a:r>
              <a:rPr lang="en-US" sz="2400" baseline="30000" dirty="0" smtClean="0">
                <a:effectLst>
                  <a:outerShdw blurRad="38100" dist="38100" dir="2700000" algn="tl">
                    <a:srgbClr val="000000">
                      <a:alpha val="43137"/>
                    </a:srgbClr>
                  </a:outerShdw>
                </a:effectLst>
                <a:latin typeface="Adobe Caslon Pro" pitchFamily="18" charset="0"/>
              </a:rPr>
              <a:t>5</a:t>
            </a:r>
            <a:r>
              <a:rPr lang="en-US" sz="2400" dirty="0" smtClean="0">
                <a:effectLst>
                  <a:outerShdw blurRad="38100" dist="38100" dir="2700000" algn="tl">
                    <a:srgbClr val="000000">
                      <a:alpha val="43137"/>
                    </a:srgbClr>
                  </a:outerShdw>
                </a:effectLst>
                <a:latin typeface="Adobe Caslon Pro" pitchFamily="18" charset="0"/>
              </a:rPr>
              <a:t>Theirs are the patriarchs, and from them is traced the human ancestry of Christ, who is God over all, forever </a:t>
            </a:r>
            <a:r>
              <a:rPr lang="en-US" sz="2400" dirty="0" smtClean="0">
                <a:effectLst>
                  <a:outerShdw blurRad="38100" dist="38100" dir="2700000" algn="tl">
                    <a:srgbClr val="000000">
                      <a:alpha val="43137"/>
                    </a:srgbClr>
                  </a:outerShdw>
                </a:effectLst>
                <a:latin typeface="Adobe Caslon Pro" pitchFamily="18" charset="0"/>
              </a:rPr>
              <a:t>praised! Amen.  </a:t>
            </a:r>
            <a:r>
              <a:rPr lang="en-US" dirty="0" smtClean="0">
                <a:effectLst>
                  <a:outerShdw blurRad="38100" dist="38100" dir="2700000" algn="tl">
                    <a:srgbClr val="000000">
                      <a:alpha val="43137"/>
                    </a:srgbClr>
                  </a:outerShdw>
                </a:effectLst>
                <a:latin typeface="Adobe Caslon Pro" pitchFamily="18" charset="0"/>
              </a:rPr>
              <a:t>(</a:t>
            </a:r>
            <a:r>
              <a:rPr lang="en-US" dirty="0" smtClean="0">
                <a:effectLst>
                  <a:outerShdw blurRad="38100" dist="38100" dir="2700000" algn="tl">
                    <a:srgbClr val="000000">
                      <a:alpha val="43137"/>
                    </a:srgbClr>
                  </a:outerShdw>
                </a:effectLst>
                <a:latin typeface="Adobe Caslon Pro" pitchFamily="18" charset="0"/>
              </a:rPr>
              <a:t>Romans </a:t>
            </a:r>
            <a:r>
              <a:rPr lang="en-US" dirty="0" smtClean="0">
                <a:effectLst>
                  <a:outerShdw blurRad="38100" dist="38100" dir="2700000" algn="tl">
                    <a:srgbClr val="000000">
                      <a:alpha val="43137"/>
                    </a:srgbClr>
                  </a:outerShdw>
                </a:effectLst>
                <a:latin typeface="Adobe Caslon Pro" pitchFamily="18" charset="0"/>
              </a:rPr>
              <a:t>9:4-5)</a:t>
            </a:r>
            <a:endParaRPr lang="en-US"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228600" y="438150"/>
            <a:ext cx="8686800" cy="41088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effectLst>
                  <a:outerShdw blurRad="38100" dist="38100" dir="2700000" algn="tl">
                    <a:srgbClr val="000000">
                      <a:alpha val="43137"/>
                    </a:srgbClr>
                  </a:outerShdw>
                </a:effectLst>
                <a:latin typeface="Adobe Caslon Pro" pitchFamily="18" charset="0"/>
              </a:rPr>
              <a:t>“I am the Lord your God, who brought you out of Egypt, out of the land of </a:t>
            </a:r>
            <a:r>
              <a:rPr lang="en-US" sz="2000" dirty="0" smtClean="0">
                <a:effectLst>
                  <a:outerShdw blurRad="38100" dist="38100" dir="2700000" algn="tl">
                    <a:srgbClr val="000000">
                      <a:alpha val="43137"/>
                    </a:srgbClr>
                  </a:outerShdw>
                </a:effectLst>
                <a:latin typeface="Adobe Caslon Pro" pitchFamily="18" charset="0"/>
              </a:rPr>
              <a:t>slavery.”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Exod. 20:2</a:t>
            </a:r>
            <a:r>
              <a:rPr lang="en-US" sz="1050" dirty="0" smtClean="0">
                <a:effectLst>
                  <a:outerShdw blurRad="38100" dist="38100" dir="2700000" algn="tl">
                    <a:srgbClr val="000000">
                      <a:alpha val="43137"/>
                    </a:srgbClr>
                  </a:outerShdw>
                </a:effectLst>
                <a:latin typeface="Adobe Caslon Pro" pitchFamily="18" charset="0"/>
              </a:rPr>
              <a:t>)  </a:t>
            </a:r>
          </a:p>
          <a:p>
            <a:r>
              <a:rPr lang="en-US" sz="1050" dirty="0" smtClean="0">
                <a:effectLst>
                  <a:outerShdw blurRad="38100" dist="38100" dir="2700000" algn="tl">
                    <a:srgbClr val="000000">
                      <a:alpha val="43137"/>
                    </a:srgbClr>
                  </a:outerShdw>
                </a:effectLst>
                <a:latin typeface="Adobe Caslon Pro" pitchFamily="18" charset="0"/>
              </a:rPr>
              <a:t> </a:t>
            </a:r>
            <a:endParaRPr lang="en-US" sz="1050" dirty="0" smtClean="0">
              <a:effectLst>
                <a:outerShdw blurRad="38100" dist="38100" dir="2700000" algn="tl">
                  <a:srgbClr val="000000">
                    <a:alpha val="43137"/>
                  </a:srgbClr>
                </a:outerShdw>
              </a:effectLst>
              <a:latin typeface="Adobe Caslon Pro" pitchFamily="18" charset="0"/>
            </a:endParaRPr>
          </a:p>
          <a:p>
            <a:r>
              <a:rPr lang="en-US" sz="2000" dirty="0" smtClean="0">
                <a:effectLst>
                  <a:outerShdw blurRad="38100" dist="38100" dir="2700000" algn="tl">
                    <a:srgbClr val="000000">
                      <a:alpha val="43137"/>
                    </a:srgbClr>
                  </a:outerShdw>
                </a:effectLst>
                <a:latin typeface="Adobe Caslon Pro" pitchFamily="18" charset="0"/>
              </a:rPr>
              <a:t>'You yourselves have seen what I did to Egypt, and how I carried you on eagles' wings and brought you to myself. </a:t>
            </a:r>
            <a:r>
              <a:rPr lang="en-US" sz="2000" baseline="30000" dirty="0" smtClean="0">
                <a:effectLst>
                  <a:outerShdw blurRad="38100" dist="38100" dir="2700000" algn="tl">
                    <a:srgbClr val="000000">
                      <a:alpha val="43137"/>
                    </a:srgbClr>
                  </a:outerShdw>
                </a:effectLst>
                <a:latin typeface="Adobe Caslon Pro" pitchFamily="18" charset="0"/>
              </a:rPr>
              <a:t>5</a:t>
            </a:r>
            <a:r>
              <a:rPr lang="en-US" sz="2000" dirty="0" smtClean="0">
                <a:effectLst>
                  <a:outerShdw blurRad="38100" dist="38100" dir="2700000" algn="tl">
                    <a:srgbClr val="000000">
                      <a:alpha val="43137"/>
                    </a:srgbClr>
                  </a:outerShdw>
                </a:effectLst>
                <a:latin typeface="Adobe Caslon Pro" pitchFamily="18" charset="0"/>
              </a:rPr>
              <a:t> Now if you obey me fully and keep my covenant, then out of all nations you will be my treasured possession. Although the whole earth is mine, </a:t>
            </a:r>
            <a:r>
              <a:rPr lang="en-US" sz="2000" baseline="30000" dirty="0" smtClean="0">
                <a:effectLst>
                  <a:outerShdw blurRad="38100" dist="38100" dir="2700000" algn="tl">
                    <a:srgbClr val="000000">
                      <a:alpha val="43137"/>
                    </a:srgbClr>
                  </a:outerShdw>
                </a:effectLst>
                <a:latin typeface="Adobe Caslon Pro" pitchFamily="18" charset="0"/>
              </a:rPr>
              <a:t>6</a:t>
            </a:r>
            <a:r>
              <a:rPr lang="en-US" sz="2000" dirty="0" smtClean="0">
                <a:effectLst>
                  <a:outerShdw blurRad="38100" dist="38100" dir="2700000" algn="tl">
                    <a:srgbClr val="000000">
                      <a:alpha val="43137"/>
                    </a:srgbClr>
                  </a:outerShdw>
                </a:effectLst>
                <a:latin typeface="Adobe Caslon Pro" pitchFamily="18" charset="0"/>
              </a:rPr>
              <a:t> you </a:t>
            </a:r>
            <a:r>
              <a:rPr lang="en-US" sz="2000" dirty="0" smtClean="0">
                <a:effectLst>
                  <a:outerShdw blurRad="38100" dist="38100" dir="2700000" algn="tl">
                    <a:srgbClr val="000000">
                      <a:alpha val="43137"/>
                    </a:srgbClr>
                  </a:outerShdw>
                </a:effectLst>
                <a:latin typeface="Adobe Caslon Pro" pitchFamily="18" charset="0"/>
              </a:rPr>
              <a:t> </a:t>
            </a:r>
            <a:r>
              <a:rPr lang="en-US" sz="2000" dirty="0" smtClean="0">
                <a:effectLst>
                  <a:outerShdw blurRad="38100" dist="38100" dir="2700000" algn="tl">
                    <a:srgbClr val="000000">
                      <a:alpha val="43137"/>
                    </a:srgbClr>
                  </a:outerShdw>
                </a:effectLst>
                <a:latin typeface="Adobe Caslon Pro" pitchFamily="18" charset="0"/>
              </a:rPr>
              <a:t>will be for me a kingdom of priests and a holy nation.' These are the words you are to speak to the </a:t>
            </a:r>
            <a:r>
              <a:rPr lang="en-US" sz="2000" dirty="0" smtClean="0">
                <a:effectLst>
                  <a:outerShdw blurRad="38100" dist="38100" dir="2700000" algn="tl">
                    <a:srgbClr val="000000">
                      <a:alpha val="43137"/>
                    </a:srgbClr>
                  </a:outerShdw>
                </a:effectLst>
                <a:latin typeface="Adobe Caslon Pro" pitchFamily="18" charset="0"/>
              </a:rPr>
              <a:t>Israelites.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Exod. 19:4-6</a:t>
            </a:r>
            <a:r>
              <a:rPr lang="en-US" sz="1600" dirty="0" smtClean="0">
                <a:effectLst>
                  <a:outerShdw blurRad="38100" dist="38100" dir="2700000" algn="tl">
                    <a:srgbClr val="000000">
                      <a:alpha val="43137"/>
                    </a:srgbClr>
                  </a:outerShdw>
                </a:effectLst>
                <a:latin typeface="Adobe Caslon Pro" pitchFamily="18" charset="0"/>
              </a:rPr>
              <a:t>)</a:t>
            </a:r>
          </a:p>
          <a:p>
            <a:endParaRPr lang="en-US" sz="1050" dirty="0" smtClean="0">
              <a:effectLst>
                <a:outerShdw blurRad="38100" dist="38100" dir="2700000" algn="tl">
                  <a:srgbClr val="000000">
                    <a:alpha val="43137"/>
                  </a:srgbClr>
                </a:outerShdw>
              </a:effectLst>
              <a:latin typeface="Adobe Caslon Pro" pitchFamily="18" charset="0"/>
            </a:endParaRPr>
          </a:p>
          <a:p>
            <a:r>
              <a:rPr lang="en-US" sz="2000" baseline="30000" dirty="0" smtClean="0">
                <a:effectLst>
                  <a:outerShdw blurRad="38100" dist="38100" dir="2700000" algn="tl">
                    <a:srgbClr val="000000">
                      <a:alpha val="43137"/>
                    </a:srgbClr>
                  </a:outerShdw>
                </a:effectLst>
                <a:latin typeface="Adobe Caslon Pro" pitchFamily="18" charset="0"/>
              </a:rPr>
              <a:t>19</a:t>
            </a:r>
            <a:r>
              <a:rPr lang="en-US" sz="2000" dirty="0" smtClean="0">
                <a:effectLst>
                  <a:outerShdw blurRad="38100" dist="38100" dir="2700000" algn="tl">
                    <a:srgbClr val="000000">
                      <a:alpha val="43137"/>
                    </a:srgbClr>
                  </a:outerShdw>
                </a:effectLst>
                <a:latin typeface="Adobe Caslon Pro" pitchFamily="18" charset="0"/>
              </a:rPr>
              <a:t> "I myself said, “'How gladly would I treat you like sons and give  you a desirable land, the most beautiful inheritance of any nation.'     I thought you would call me 'Father' and not turn away from following me. </a:t>
            </a:r>
            <a:r>
              <a:rPr lang="en-US" sz="2000" baseline="30000" dirty="0" smtClean="0">
                <a:effectLst>
                  <a:outerShdw blurRad="38100" dist="38100" dir="2700000" algn="tl">
                    <a:srgbClr val="000000">
                      <a:alpha val="43137"/>
                    </a:srgbClr>
                  </a:outerShdw>
                </a:effectLst>
                <a:latin typeface="Adobe Caslon Pro" pitchFamily="18" charset="0"/>
              </a:rPr>
              <a:t>20</a:t>
            </a:r>
            <a:r>
              <a:rPr lang="en-US" sz="2000" dirty="0" smtClean="0">
                <a:effectLst>
                  <a:outerShdw blurRad="38100" dist="38100" dir="2700000" algn="tl">
                    <a:srgbClr val="000000">
                      <a:alpha val="43137"/>
                    </a:srgbClr>
                  </a:outerShdw>
                </a:effectLst>
                <a:latin typeface="Adobe Caslon Pro" pitchFamily="18" charset="0"/>
              </a:rPr>
              <a:t> But like a woman unfaithful to her husband, so you have been unfaithful to me, O house of Israel," declares the </a:t>
            </a:r>
            <a:r>
              <a:rPr lang="en-US" sz="2000" dirty="0" smtClean="0">
                <a:effectLst>
                  <a:outerShdw blurRad="38100" dist="38100" dir="2700000" algn="tl">
                    <a:srgbClr val="000000">
                      <a:alpha val="43137"/>
                    </a:srgbClr>
                  </a:outerShdw>
                </a:effectLst>
                <a:latin typeface="Adobe Caslon Pro" pitchFamily="18" charset="0"/>
              </a:rPr>
              <a:t>LORD.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Jer. 3:19-20</a:t>
            </a:r>
            <a:r>
              <a:rPr lang="en-US" sz="1600" dirty="0" smtClean="0">
                <a:effectLst>
                  <a:outerShdw blurRad="38100" dist="38100" dir="2700000" algn="tl">
                    <a:srgbClr val="000000">
                      <a:alpha val="43137"/>
                    </a:srgbClr>
                  </a:outerShdw>
                </a:effectLst>
                <a:latin typeface="Adobe Caslon Pro" pitchFamily="18" charset="0"/>
              </a:rPr>
              <a:t>)</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152400" y="361950"/>
            <a:ext cx="8610600" cy="275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aseline="30000" dirty="0" smtClean="0">
                <a:effectLst>
                  <a:outerShdw blurRad="38100" dist="38100" dir="2700000" algn="tl">
                    <a:srgbClr val="000000">
                      <a:alpha val="43137"/>
                    </a:srgbClr>
                  </a:outerShdw>
                </a:effectLst>
                <a:latin typeface="Adobe Caslon Pro" pitchFamily="18" charset="0"/>
              </a:rPr>
              <a:t>36</a:t>
            </a:r>
            <a:r>
              <a:rPr lang="en-US" sz="2400" dirty="0" smtClean="0">
                <a:effectLst>
                  <a:outerShdw blurRad="38100" dist="38100" dir="2700000" algn="tl">
                    <a:srgbClr val="000000">
                      <a:alpha val="43137"/>
                    </a:srgbClr>
                  </a:outerShdw>
                </a:effectLst>
                <a:latin typeface="Adobe Caslon Pro" pitchFamily="18" charset="0"/>
              </a:rPr>
              <a:t>and they can no longer die; for they are like the angels. They are God's children, since they are children of the resurrection</a:t>
            </a:r>
            <a:r>
              <a:rPr lang="en-US" sz="2400" dirty="0" smtClean="0">
                <a:effectLst>
                  <a:outerShdw blurRad="38100" dist="38100" dir="2700000" algn="tl">
                    <a:srgbClr val="000000">
                      <a:alpha val="43137"/>
                    </a:srgbClr>
                  </a:outerShdw>
                </a:effectLst>
                <a:latin typeface="Adobe Caslon Pro" pitchFamily="18" charset="0"/>
              </a:rPr>
              <a:t>.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Luke 20:36</a:t>
            </a:r>
            <a:r>
              <a:rPr lang="en-US" sz="1600" dirty="0" smtClean="0">
                <a:effectLst>
                  <a:outerShdw blurRad="38100" dist="38100" dir="2700000" algn="tl">
                    <a:srgbClr val="000000">
                      <a:alpha val="43137"/>
                    </a:srgbClr>
                  </a:outerShdw>
                </a:effectLst>
                <a:latin typeface="Adobe Caslon Pro" pitchFamily="18" charset="0"/>
              </a:rPr>
              <a:t>)</a:t>
            </a:r>
          </a:p>
          <a:p>
            <a:endParaRPr lang="en-US" sz="1050" dirty="0" smtClean="0">
              <a:effectLst>
                <a:outerShdw blurRad="38100" dist="38100" dir="2700000" algn="tl">
                  <a:srgbClr val="000000">
                    <a:alpha val="43137"/>
                  </a:srgbClr>
                </a:outerShdw>
              </a:effectLst>
              <a:latin typeface="Adobe Caslon Pro" pitchFamily="18" charset="0"/>
            </a:endParaRPr>
          </a:p>
          <a:p>
            <a:r>
              <a:rPr lang="en-US" sz="2400" baseline="30000" dirty="0" smtClean="0">
                <a:effectLst>
                  <a:outerShdw blurRad="38100" dist="38100" dir="2700000" algn="tl">
                    <a:srgbClr val="000000">
                      <a:alpha val="43137"/>
                    </a:srgbClr>
                  </a:outerShdw>
                </a:effectLst>
                <a:latin typeface="Adobe Caslon Pro" pitchFamily="18" charset="0"/>
              </a:rPr>
              <a:t>26</a:t>
            </a:r>
            <a:r>
              <a:rPr lang="en-US" sz="2400" dirty="0" smtClean="0">
                <a:effectLst>
                  <a:outerShdw blurRad="38100" dist="38100" dir="2700000" algn="tl">
                    <a:srgbClr val="000000">
                      <a:alpha val="43137"/>
                    </a:srgbClr>
                  </a:outerShdw>
                </a:effectLst>
                <a:latin typeface="Adobe Caslon Pro" pitchFamily="18" charset="0"/>
              </a:rPr>
              <a:t>You are all sons of God through faith in Christ Jesus, </a:t>
            </a:r>
            <a:br>
              <a:rPr lang="en-US" sz="2400" dirty="0" smtClean="0">
                <a:effectLst>
                  <a:outerShdw blurRad="38100" dist="38100" dir="2700000" algn="tl">
                    <a:srgbClr val="000000">
                      <a:alpha val="43137"/>
                    </a:srgbClr>
                  </a:outerShdw>
                </a:effectLst>
                <a:latin typeface="Adobe Caslon Pro" pitchFamily="18" charset="0"/>
              </a:rPr>
            </a:br>
            <a:r>
              <a:rPr lang="en-US" sz="1600" dirty="0" smtClean="0">
                <a:effectLst>
                  <a:outerShdw blurRad="38100" dist="38100" dir="2700000" algn="tl">
                    <a:srgbClr val="000000">
                      <a:alpha val="43137"/>
                    </a:srgbClr>
                  </a:outerShdw>
                </a:effectLst>
                <a:latin typeface="Adobe Caslon Pro" pitchFamily="18" charset="0"/>
              </a:rPr>
              <a:t>(Galatians 3:26</a:t>
            </a:r>
            <a:r>
              <a:rPr lang="en-US" sz="1600" dirty="0" smtClean="0">
                <a:effectLst>
                  <a:outerShdw blurRad="38100" dist="38100" dir="2700000" algn="tl">
                    <a:srgbClr val="000000">
                      <a:alpha val="43137"/>
                    </a:srgbClr>
                  </a:outerShdw>
                </a:effectLst>
                <a:latin typeface="Adobe Caslon Pro" pitchFamily="18" charset="0"/>
              </a:rPr>
              <a:t>)</a:t>
            </a:r>
          </a:p>
          <a:p>
            <a:endParaRPr lang="en-US" sz="1050" dirty="0" smtClean="0">
              <a:effectLst>
                <a:outerShdw blurRad="38100" dist="38100" dir="2700000" algn="tl">
                  <a:srgbClr val="000000">
                    <a:alpha val="43137"/>
                  </a:srgbClr>
                </a:outerShdw>
              </a:effectLst>
              <a:latin typeface="Adobe Caslon Pro" pitchFamily="18" charset="0"/>
            </a:endParaRPr>
          </a:p>
          <a:p>
            <a:r>
              <a:rPr lang="en-US" sz="2400" baseline="30000" dirty="0" smtClean="0">
                <a:effectLst>
                  <a:outerShdw blurRad="38100" dist="38100" dir="2700000" algn="tl">
                    <a:srgbClr val="000000">
                      <a:alpha val="43137"/>
                    </a:srgbClr>
                  </a:outerShdw>
                </a:effectLst>
                <a:latin typeface="Adobe Caslon Pro" pitchFamily="18" charset="0"/>
              </a:rPr>
              <a:t>12</a:t>
            </a:r>
            <a:r>
              <a:rPr lang="en-US" sz="2400" dirty="0" smtClean="0">
                <a:effectLst>
                  <a:outerShdw blurRad="38100" dist="38100" dir="2700000" algn="tl">
                    <a:srgbClr val="000000">
                      <a:alpha val="43137"/>
                    </a:srgbClr>
                  </a:outerShdw>
                </a:effectLst>
                <a:latin typeface="Adobe Caslon Pro" pitchFamily="18" charset="0"/>
              </a:rPr>
              <a:t>Yet to all who received him, to those who believed in his name, he gave the right to become children of God.   </a:t>
            </a:r>
            <a:br>
              <a:rPr lang="en-US" sz="2400" dirty="0" smtClean="0">
                <a:effectLst>
                  <a:outerShdw blurRad="38100" dist="38100" dir="2700000" algn="tl">
                    <a:srgbClr val="000000">
                      <a:alpha val="43137"/>
                    </a:srgbClr>
                  </a:outerShdw>
                </a:effectLst>
                <a:latin typeface="Adobe Caslon Pro" pitchFamily="18" charset="0"/>
              </a:rPr>
            </a:br>
            <a:r>
              <a:rPr lang="en-US" sz="1600" dirty="0" smtClean="0">
                <a:effectLst>
                  <a:outerShdw blurRad="38100" dist="38100" dir="2700000" algn="tl">
                    <a:srgbClr val="000000">
                      <a:alpha val="43137"/>
                    </a:srgbClr>
                  </a:outerShdw>
                </a:effectLst>
                <a:latin typeface="Adobe Caslon Pro" pitchFamily="18" charset="0"/>
              </a:rPr>
              <a:t>(John 1:12)</a:t>
            </a:r>
            <a:r>
              <a:rPr lang="x-none" sz="1600" smtClean="0">
                <a:effectLst>
                  <a:outerShdw blurRad="38100" dist="38100" dir="2700000" algn="tl">
                    <a:srgbClr val="000000">
                      <a:alpha val="43137"/>
                    </a:srgbClr>
                  </a:outerShdw>
                </a:effectLst>
                <a:latin typeface="Adobe Caslon Pro" pitchFamily="18" charset="0"/>
              </a:rPr>
              <a:t> </a:t>
            </a:r>
            <a:endParaRPr lang="en-US" sz="16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228600" y="361950"/>
            <a:ext cx="8763000" cy="44781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aseline="30000" dirty="0" smtClean="0">
                <a:effectLst>
                  <a:outerShdw blurRad="38100" dist="38100" dir="2700000" algn="tl">
                    <a:srgbClr val="000000">
                      <a:alpha val="43137"/>
                    </a:srgbClr>
                  </a:outerShdw>
                </a:effectLst>
                <a:latin typeface="Adobe Caslon Pro" pitchFamily="18" charset="0"/>
              </a:rPr>
              <a:t>3</a:t>
            </a:r>
            <a:r>
              <a:rPr lang="en-US" sz="2400" dirty="0" smtClean="0">
                <a:effectLst>
                  <a:outerShdw blurRad="38100" dist="38100" dir="2700000" algn="tl">
                    <a:srgbClr val="000000">
                      <a:alpha val="43137"/>
                    </a:srgbClr>
                  </a:outerShdw>
                </a:effectLst>
                <a:latin typeface="Adobe Caslon Pro" pitchFamily="18" charset="0"/>
              </a:rPr>
              <a:t>So also we, while we were children, were held </a:t>
            </a:r>
            <a:r>
              <a:rPr lang="en-US" sz="2400" dirty="0" smtClean="0">
                <a:effectLst>
                  <a:outerShdw blurRad="38100" dist="38100" dir="2700000" algn="tl">
                    <a:srgbClr val="000000">
                      <a:alpha val="43137"/>
                    </a:srgbClr>
                  </a:outerShdw>
                </a:effectLst>
                <a:latin typeface="Adobe Caslon Pro" pitchFamily="18" charset="0"/>
              </a:rPr>
              <a:t>in </a:t>
            </a:r>
            <a:r>
              <a:rPr lang="en-US" sz="2400" dirty="0" smtClean="0">
                <a:effectLst>
                  <a:outerShdw blurRad="38100" dist="38100" dir="2700000" algn="tl">
                    <a:srgbClr val="000000">
                      <a:alpha val="43137"/>
                    </a:srgbClr>
                  </a:outerShdw>
                </a:effectLst>
                <a:latin typeface="Adobe Caslon Pro" pitchFamily="18" charset="0"/>
              </a:rPr>
              <a:t>bondage under the </a:t>
            </a:r>
            <a:r>
              <a:rPr lang="en-US" sz="2400" dirty="0" smtClean="0">
                <a:effectLst>
                  <a:outerShdw blurRad="38100" dist="38100" dir="2700000" algn="tl">
                    <a:srgbClr val="000000">
                      <a:alpha val="43137"/>
                    </a:srgbClr>
                  </a:outerShdw>
                </a:effectLst>
                <a:latin typeface="Adobe Caslon Pro" pitchFamily="18" charset="0"/>
              </a:rPr>
              <a:t>elemental </a:t>
            </a:r>
            <a:r>
              <a:rPr lang="en-US" sz="2400" dirty="0" smtClean="0">
                <a:effectLst>
                  <a:outerShdw blurRad="38100" dist="38100" dir="2700000" algn="tl">
                    <a:srgbClr val="000000">
                      <a:alpha val="43137"/>
                    </a:srgbClr>
                  </a:outerShdw>
                </a:effectLst>
                <a:latin typeface="Adobe Caslon Pro" pitchFamily="18" charset="0"/>
              </a:rPr>
              <a:t>things of the world.  </a:t>
            </a:r>
            <a:r>
              <a:rPr lang="en-US" sz="2400" baseline="30000" dirty="0" smtClean="0">
                <a:effectLst>
                  <a:outerShdw blurRad="38100" dist="38100" dir="2700000" algn="tl">
                    <a:srgbClr val="000000">
                      <a:alpha val="43137"/>
                    </a:srgbClr>
                  </a:outerShdw>
                </a:effectLst>
                <a:latin typeface="Adobe Caslon Pro" pitchFamily="18" charset="0"/>
              </a:rPr>
              <a:t>4</a:t>
            </a:r>
            <a:r>
              <a:rPr lang="en-US" sz="2400" dirty="0" smtClean="0">
                <a:effectLst>
                  <a:outerShdw blurRad="38100" dist="38100" dir="2700000" algn="tl">
                    <a:srgbClr val="000000">
                      <a:alpha val="43137"/>
                    </a:srgbClr>
                  </a:outerShdw>
                </a:effectLst>
                <a:latin typeface="Adobe Caslon Pro" pitchFamily="18" charset="0"/>
              </a:rPr>
              <a:t>But when </a:t>
            </a:r>
            <a:r>
              <a:rPr lang="en-US" sz="2400" dirty="0" smtClean="0">
                <a:effectLst>
                  <a:outerShdw blurRad="38100" dist="38100" dir="2700000" algn="tl">
                    <a:srgbClr val="000000">
                      <a:alpha val="43137"/>
                    </a:srgbClr>
                  </a:outerShdw>
                </a:effectLst>
                <a:latin typeface="Adobe Caslon Pro" pitchFamily="18" charset="0"/>
              </a:rPr>
              <a:t>the </a:t>
            </a:r>
            <a:r>
              <a:rPr lang="en-US" sz="2400" dirty="0" smtClean="0">
                <a:effectLst>
                  <a:outerShdw blurRad="38100" dist="38100" dir="2700000" algn="tl">
                    <a:srgbClr val="000000">
                      <a:alpha val="43137"/>
                    </a:srgbClr>
                  </a:outerShdw>
                </a:effectLst>
                <a:latin typeface="Adobe Caslon Pro" pitchFamily="18" charset="0"/>
              </a:rPr>
              <a:t>fullness of the time came, God sent forth His Son, </a:t>
            </a:r>
            <a:r>
              <a:rPr lang="en-US" sz="2400" dirty="0" smtClean="0">
                <a:effectLst>
                  <a:outerShdw blurRad="38100" dist="38100" dir="2700000" algn="tl">
                    <a:srgbClr val="000000">
                      <a:alpha val="43137"/>
                    </a:srgbClr>
                  </a:outerShdw>
                </a:effectLst>
                <a:latin typeface="Adobe Caslon Pro" pitchFamily="18" charset="0"/>
              </a:rPr>
              <a:t>born </a:t>
            </a:r>
            <a:r>
              <a:rPr lang="en-US" sz="2400" dirty="0" smtClean="0">
                <a:effectLst>
                  <a:outerShdw blurRad="38100" dist="38100" dir="2700000" algn="tl">
                    <a:srgbClr val="000000">
                      <a:alpha val="43137"/>
                    </a:srgbClr>
                  </a:outerShdw>
                </a:effectLst>
                <a:latin typeface="Adobe Caslon Pro" pitchFamily="18" charset="0"/>
              </a:rPr>
              <a:t>of a woman, born </a:t>
            </a:r>
            <a:r>
              <a:rPr lang="en-US" sz="2400" dirty="0" smtClean="0">
                <a:effectLst>
                  <a:outerShdw blurRad="38100" dist="38100" dir="2700000" algn="tl">
                    <a:srgbClr val="000000">
                      <a:alpha val="43137"/>
                    </a:srgbClr>
                  </a:outerShdw>
                </a:effectLst>
                <a:latin typeface="Adobe Caslon Pro" pitchFamily="18" charset="0"/>
              </a:rPr>
              <a:t>under </a:t>
            </a:r>
            <a:r>
              <a:rPr lang="en-US" sz="2400" dirty="0" smtClean="0">
                <a:effectLst>
                  <a:outerShdw blurRad="38100" dist="38100" dir="2700000" algn="tl">
                    <a:srgbClr val="000000">
                      <a:alpha val="43137"/>
                    </a:srgbClr>
                  </a:outerShdw>
                </a:effectLst>
                <a:latin typeface="Adobe Caslon Pro" pitchFamily="18" charset="0"/>
              </a:rPr>
              <a:t>the Law,  </a:t>
            </a:r>
            <a:r>
              <a:rPr lang="en-US" sz="2400" baseline="30000" dirty="0" smtClean="0">
                <a:effectLst>
                  <a:outerShdw blurRad="38100" dist="38100" dir="2700000" algn="tl">
                    <a:srgbClr val="000000">
                      <a:alpha val="43137"/>
                    </a:srgbClr>
                  </a:outerShdw>
                </a:effectLst>
                <a:latin typeface="Adobe Caslon Pro" pitchFamily="18" charset="0"/>
              </a:rPr>
              <a:t>5</a:t>
            </a:r>
            <a:r>
              <a:rPr lang="en-US" sz="2400" dirty="0" smtClean="0">
                <a:effectLst>
                  <a:outerShdw blurRad="38100" dist="38100" dir="2700000" algn="tl">
                    <a:srgbClr val="000000">
                      <a:alpha val="43137"/>
                    </a:srgbClr>
                  </a:outerShdw>
                </a:effectLst>
                <a:latin typeface="Adobe Caslon Pro" pitchFamily="18" charset="0"/>
              </a:rPr>
              <a:t>so that He might redeem those who were under the Law, that we might receive the adoption as </a:t>
            </a:r>
            <a:r>
              <a:rPr lang="en-US" sz="2400" dirty="0" smtClean="0">
                <a:effectLst>
                  <a:outerShdw blurRad="38100" dist="38100" dir="2700000" algn="tl">
                    <a:srgbClr val="000000">
                      <a:alpha val="43137"/>
                    </a:srgbClr>
                  </a:outerShdw>
                </a:effectLst>
                <a:latin typeface="Adobe Caslon Pro" pitchFamily="18" charset="0"/>
              </a:rPr>
              <a:t>sons</a:t>
            </a:r>
            <a:r>
              <a:rPr lang="en-US" sz="2400" dirty="0" smtClean="0">
                <a:effectLst>
                  <a:outerShdw blurRad="38100" dist="38100" dir="2700000" algn="tl">
                    <a:srgbClr val="000000">
                      <a:alpha val="43137"/>
                    </a:srgbClr>
                  </a:outerShdw>
                </a:effectLst>
                <a:latin typeface="Adobe Caslon Pro" pitchFamily="18" charset="0"/>
              </a:rPr>
              <a:t>.  </a:t>
            </a:r>
            <a:r>
              <a:rPr lang="en-US" sz="2400" baseline="30000" dirty="0" smtClean="0">
                <a:effectLst>
                  <a:outerShdw blurRad="38100" dist="38100" dir="2700000" algn="tl">
                    <a:srgbClr val="000000">
                      <a:alpha val="43137"/>
                    </a:srgbClr>
                  </a:outerShdw>
                </a:effectLst>
                <a:latin typeface="Adobe Caslon Pro" pitchFamily="18" charset="0"/>
              </a:rPr>
              <a:t>6</a:t>
            </a:r>
            <a:r>
              <a:rPr lang="en-US" sz="2400" dirty="0" smtClean="0">
                <a:effectLst>
                  <a:outerShdw blurRad="38100" dist="38100" dir="2700000" algn="tl">
                    <a:srgbClr val="000000">
                      <a:alpha val="43137"/>
                    </a:srgbClr>
                  </a:outerShdw>
                </a:effectLst>
                <a:latin typeface="Adobe Caslon Pro" pitchFamily="18" charset="0"/>
              </a:rPr>
              <a:t>Because you are sons, </a:t>
            </a:r>
            <a:r>
              <a:rPr lang="en-US" sz="2400" dirty="0" smtClean="0">
                <a:effectLst>
                  <a:outerShdw blurRad="38100" dist="38100" dir="2700000" algn="tl">
                    <a:srgbClr val="000000">
                      <a:alpha val="43137"/>
                    </a:srgbClr>
                  </a:outerShdw>
                </a:effectLst>
                <a:latin typeface="Adobe Caslon Pro" pitchFamily="18" charset="0"/>
              </a:rPr>
              <a:t>God </a:t>
            </a:r>
            <a:r>
              <a:rPr lang="en-US" sz="2400" dirty="0" smtClean="0">
                <a:effectLst>
                  <a:outerShdw blurRad="38100" dist="38100" dir="2700000" algn="tl">
                    <a:srgbClr val="000000">
                      <a:alpha val="43137"/>
                    </a:srgbClr>
                  </a:outerShdw>
                </a:effectLst>
                <a:latin typeface="Adobe Caslon Pro" pitchFamily="18" charset="0"/>
              </a:rPr>
              <a:t>has sent forth the Spirit of His Son into our hearts, crying, </a:t>
            </a:r>
            <a:r>
              <a:rPr lang="en-US" sz="2400" dirty="0" smtClean="0">
                <a:effectLst>
                  <a:outerShdw blurRad="38100" dist="38100" dir="2700000" algn="tl">
                    <a:srgbClr val="000000">
                      <a:alpha val="43137"/>
                    </a:srgbClr>
                  </a:outerShdw>
                </a:effectLst>
                <a:latin typeface="Adobe Caslon Pro" pitchFamily="18" charset="0"/>
              </a:rPr>
              <a:t>“Abba</a:t>
            </a:r>
            <a:r>
              <a:rPr lang="en-US" sz="2400" dirty="0" smtClean="0">
                <a:effectLst>
                  <a:outerShdw blurRad="38100" dist="38100" dir="2700000" algn="tl">
                    <a:srgbClr val="000000">
                      <a:alpha val="43137"/>
                    </a:srgbClr>
                  </a:outerShdw>
                </a:effectLst>
                <a:latin typeface="Adobe Caslon Pro" pitchFamily="18" charset="0"/>
              </a:rPr>
              <a:t>! Father!"  </a:t>
            </a:r>
            <a:r>
              <a:rPr lang="en-US" sz="2400" baseline="30000" dirty="0" smtClean="0">
                <a:effectLst>
                  <a:outerShdw blurRad="38100" dist="38100" dir="2700000" algn="tl">
                    <a:srgbClr val="000000">
                      <a:alpha val="43137"/>
                    </a:srgbClr>
                  </a:outerShdw>
                </a:effectLst>
                <a:latin typeface="Adobe Caslon Pro" pitchFamily="18" charset="0"/>
              </a:rPr>
              <a:t>7</a:t>
            </a:r>
            <a:r>
              <a:rPr lang="en-US" sz="2400" dirty="0" smtClean="0">
                <a:effectLst>
                  <a:outerShdw blurRad="38100" dist="38100" dir="2700000" algn="tl">
                    <a:srgbClr val="000000">
                      <a:alpha val="43137"/>
                    </a:srgbClr>
                  </a:outerShdw>
                </a:effectLst>
                <a:latin typeface="Adobe Caslon Pro" pitchFamily="18" charset="0"/>
              </a:rPr>
              <a:t>Therefore you are no longer a slave, but a son; and </a:t>
            </a:r>
            <a:r>
              <a:rPr lang="en-US" sz="2400" dirty="0" smtClean="0">
                <a:effectLst>
                  <a:outerShdw blurRad="38100" dist="38100" dir="2700000" algn="tl">
                    <a:srgbClr val="000000">
                      <a:alpha val="43137"/>
                    </a:srgbClr>
                  </a:outerShdw>
                </a:effectLst>
                <a:latin typeface="Adobe Caslon Pro" pitchFamily="18" charset="0"/>
              </a:rPr>
              <a:t>if </a:t>
            </a:r>
            <a:r>
              <a:rPr lang="en-US" sz="2400" dirty="0" smtClean="0">
                <a:effectLst>
                  <a:outerShdw blurRad="38100" dist="38100" dir="2700000" algn="tl">
                    <a:srgbClr val="000000">
                      <a:alpha val="43137"/>
                    </a:srgbClr>
                  </a:outerShdw>
                </a:effectLst>
                <a:latin typeface="Adobe Caslon Pro" pitchFamily="18" charset="0"/>
              </a:rPr>
              <a:t>a son, then an heir through God</a:t>
            </a:r>
            <a:r>
              <a:rPr lang="en-US" sz="2400" dirty="0" smtClean="0">
                <a:effectLst>
                  <a:outerShdw blurRad="38100" dist="38100" dir="2700000" algn="tl">
                    <a:srgbClr val="000000">
                      <a:alpha val="43137"/>
                    </a:srgbClr>
                  </a:outerShdw>
                </a:effectLst>
                <a:latin typeface="Adobe Caslon Pro" pitchFamily="18" charset="0"/>
              </a:rPr>
              <a:t>.  </a:t>
            </a:r>
            <a:r>
              <a:rPr lang="en-US" sz="1600" dirty="0" smtClean="0">
                <a:effectLst>
                  <a:outerShdw blurRad="38100" dist="38100" dir="2700000" algn="tl">
                    <a:srgbClr val="000000">
                      <a:alpha val="43137"/>
                    </a:srgbClr>
                  </a:outerShdw>
                </a:effectLst>
                <a:latin typeface="Adobe Caslon Pro" pitchFamily="18" charset="0"/>
              </a:rPr>
              <a:t>(Gal. 4:3-7</a:t>
            </a:r>
            <a:r>
              <a:rPr lang="en-US" sz="1600" dirty="0" smtClean="0">
                <a:effectLst>
                  <a:outerShdw blurRad="38100" dist="38100" dir="2700000" algn="tl">
                    <a:srgbClr val="000000">
                      <a:alpha val="43137"/>
                    </a:srgbClr>
                  </a:outerShdw>
                </a:effectLst>
                <a:latin typeface="Adobe Caslon Pro" pitchFamily="18" charset="0"/>
              </a:rPr>
              <a:t>)</a:t>
            </a:r>
          </a:p>
          <a:p>
            <a:endParaRPr lang="en-US" sz="1050" dirty="0" smtClean="0">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“God sent the Spirit of his Son into our hearts.” </a:t>
            </a:r>
            <a:r>
              <a:rPr lang="en-US" sz="2400" dirty="0" smtClean="0">
                <a:effectLst>
                  <a:outerShdw blurRad="38100" dist="38100" dir="2700000" algn="tl">
                    <a:srgbClr val="000000">
                      <a:alpha val="43137"/>
                    </a:srgbClr>
                  </a:outerShdw>
                </a:effectLst>
                <a:latin typeface="Adobe Caslon Pro" pitchFamily="18" charset="0"/>
              </a:rPr>
              <a:t>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Gal. 4:6) </a:t>
            </a:r>
            <a:endParaRPr lang="en-US" sz="1600" dirty="0" smtClean="0">
              <a:effectLst>
                <a:outerShdw blurRad="38100" dist="38100" dir="2700000" algn="tl">
                  <a:srgbClr val="000000">
                    <a:alpha val="43137"/>
                  </a:srgbClr>
                </a:outerShdw>
              </a:effectLst>
              <a:latin typeface="Adobe Caslon Pro" pitchFamily="18" charset="0"/>
            </a:endParaRPr>
          </a:p>
          <a:p>
            <a:endParaRPr lang="en-US" sz="1050" dirty="0" smtClean="0">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“love, joy, peace, patience, kindness, goodness, faithfulness, gentleness and self control.” </a:t>
            </a:r>
            <a:r>
              <a:rPr lang="en-US" sz="2400" dirty="0" smtClean="0">
                <a:effectLst>
                  <a:outerShdw blurRad="38100" dist="38100" dir="2700000" algn="tl">
                    <a:srgbClr val="000000">
                      <a:alpha val="43137"/>
                    </a:srgbClr>
                  </a:outerShdw>
                </a:effectLst>
                <a:latin typeface="Adobe Caslon Pro" pitchFamily="18" charset="0"/>
              </a:rPr>
              <a:t> </a:t>
            </a:r>
            <a:r>
              <a:rPr lang="en-US" sz="1600" dirty="0" smtClean="0">
                <a:effectLst>
                  <a:outerShdw blurRad="38100" dist="38100" dir="2700000" algn="tl">
                    <a:srgbClr val="000000">
                      <a:alpha val="43137"/>
                    </a:srgbClr>
                  </a:outerShdw>
                </a:effectLst>
                <a:latin typeface="Adobe Caslon Pro" pitchFamily="18" charset="0"/>
              </a:rPr>
              <a:t>(</a:t>
            </a:r>
            <a:r>
              <a:rPr lang="en-US" sz="1600" dirty="0" smtClean="0">
                <a:effectLst>
                  <a:outerShdw blurRad="38100" dist="38100" dir="2700000" algn="tl">
                    <a:srgbClr val="000000">
                      <a:alpha val="43137"/>
                    </a:srgbClr>
                  </a:outerShdw>
                </a:effectLst>
                <a:latin typeface="Adobe Caslon Pro" pitchFamily="18" charset="0"/>
              </a:rPr>
              <a:t>Gal. 5:16-23) </a:t>
            </a:r>
            <a:endParaRPr lang="en-US" sz="16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304800" y="285750"/>
            <a:ext cx="8534400"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aseline="30000" dirty="0" smtClean="0">
                <a:effectLst>
                  <a:outerShdw blurRad="38100" dist="38100" dir="2700000" algn="tl">
                    <a:srgbClr val="000000">
                      <a:alpha val="43137"/>
                    </a:srgbClr>
                  </a:outerShdw>
                </a:effectLst>
                <a:latin typeface="Adobe Caslon Pro" pitchFamily="18" charset="0"/>
              </a:rPr>
              <a:t>28</a:t>
            </a:r>
            <a:r>
              <a:rPr lang="en-US" sz="2000" dirty="0" smtClean="0">
                <a:effectLst>
                  <a:outerShdw blurRad="38100" dist="38100" dir="2700000" algn="tl">
                    <a:srgbClr val="000000">
                      <a:alpha val="43137"/>
                    </a:srgbClr>
                  </a:outerShdw>
                </a:effectLst>
                <a:latin typeface="Adobe Caslon Pro" pitchFamily="18" charset="0"/>
              </a:rPr>
              <a:t>There is neither Jew nor Greek, slave nor free, male nor female, for you are all one in Christ Jesus. </a:t>
            </a:r>
            <a:r>
              <a:rPr lang="en-US" sz="1600" dirty="0" smtClean="0">
                <a:effectLst>
                  <a:outerShdw blurRad="38100" dist="38100" dir="2700000" algn="tl">
                    <a:srgbClr val="000000">
                      <a:alpha val="43137"/>
                    </a:srgbClr>
                  </a:outerShdw>
                </a:effectLst>
                <a:latin typeface="Adobe Caslon Pro" pitchFamily="18" charset="0"/>
              </a:rPr>
              <a:t>(Gal 3:28</a:t>
            </a:r>
            <a:r>
              <a:rPr lang="en-US" sz="1600" dirty="0" smtClean="0">
                <a:effectLst>
                  <a:outerShdw blurRad="38100" dist="38100" dir="2700000" algn="tl">
                    <a:srgbClr val="000000">
                      <a:alpha val="43137"/>
                    </a:srgbClr>
                  </a:outerShdw>
                </a:effectLst>
                <a:latin typeface="Adobe Caslon Pro" pitchFamily="18" charset="0"/>
              </a:rPr>
              <a:t>)</a:t>
            </a:r>
          </a:p>
          <a:p>
            <a:endParaRPr lang="en-US" sz="1050" dirty="0" smtClean="0">
              <a:effectLst>
                <a:outerShdw blurRad="38100" dist="38100" dir="2700000" algn="tl">
                  <a:srgbClr val="000000">
                    <a:alpha val="43137"/>
                  </a:srgbClr>
                </a:outerShdw>
              </a:effectLst>
              <a:latin typeface="Adobe Caslon Pro" pitchFamily="18" charset="0"/>
            </a:endParaRPr>
          </a:p>
          <a:p>
            <a:r>
              <a:rPr lang="en-US" sz="2000" baseline="30000" dirty="0" smtClean="0">
                <a:effectLst>
                  <a:outerShdw blurRad="38100" dist="38100" dir="2700000" algn="tl">
                    <a:srgbClr val="000000">
                      <a:alpha val="43137"/>
                    </a:srgbClr>
                  </a:outerShdw>
                </a:effectLst>
                <a:latin typeface="Adobe Caslon Pro" pitchFamily="18" charset="0"/>
              </a:rPr>
              <a:t>6</a:t>
            </a:r>
            <a:r>
              <a:rPr lang="en-US" sz="2000" dirty="0" smtClean="0">
                <a:effectLst>
                  <a:outerShdw blurRad="38100" dist="38100" dir="2700000" algn="tl">
                    <a:srgbClr val="000000">
                      <a:alpha val="43137"/>
                    </a:srgbClr>
                  </a:outerShdw>
                </a:effectLst>
                <a:latin typeface="Adobe Caslon Pro" pitchFamily="18" charset="0"/>
              </a:rPr>
              <a:t>to be specific, that the Gentiles are </a:t>
            </a:r>
            <a:r>
              <a:rPr lang="en-US" sz="2000" dirty="0" smtClean="0">
                <a:effectLst>
                  <a:outerShdw blurRad="38100" dist="38100" dir="2700000" algn="tl">
                    <a:srgbClr val="000000">
                      <a:alpha val="43137"/>
                    </a:srgbClr>
                  </a:outerShdw>
                </a:effectLst>
                <a:latin typeface="Adobe Caslon Pro" pitchFamily="18" charset="0"/>
              </a:rPr>
              <a:t>fellow </a:t>
            </a:r>
            <a:r>
              <a:rPr lang="en-US" sz="2000" dirty="0" smtClean="0">
                <a:effectLst>
                  <a:outerShdw blurRad="38100" dist="38100" dir="2700000" algn="tl">
                    <a:srgbClr val="000000">
                      <a:alpha val="43137"/>
                    </a:srgbClr>
                  </a:outerShdw>
                </a:effectLst>
                <a:latin typeface="Adobe Caslon Pro" pitchFamily="18" charset="0"/>
              </a:rPr>
              <a:t>heirs and </a:t>
            </a:r>
            <a:r>
              <a:rPr lang="en-US" sz="2000" dirty="0" smtClean="0">
                <a:effectLst>
                  <a:outerShdw blurRad="38100" dist="38100" dir="2700000" algn="tl">
                    <a:srgbClr val="000000">
                      <a:alpha val="43137"/>
                    </a:srgbClr>
                  </a:outerShdw>
                </a:effectLst>
                <a:latin typeface="Adobe Caslon Pro" pitchFamily="18" charset="0"/>
              </a:rPr>
              <a:t>fellow </a:t>
            </a:r>
            <a:r>
              <a:rPr lang="en-US" sz="2000" dirty="0" smtClean="0">
                <a:effectLst>
                  <a:outerShdw blurRad="38100" dist="38100" dir="2700000" algn="tl">
                    <a:srgbClr val="000000">
                      <a:alpha val="43137"/>
                    </a:srgbClr>
                  </a:outerShdw>
                </a:effectLst>
                <a:latin typeface="Adobe Caslon Pro" pitchFamily="18" charset="0"/>
              </a:rPr>
              <a:t>members of the body, and </a:t>
            </a:r>
            <a:r>
              <a:rPr lang="en-US" sz="2000" dirty="0" smtClean="0">
                <a:effectLst>
                  <a:outerShdw blurRad="38100" dist="38100" dir="2700000" algn="tl">
                    <a:srgbClr val="000000">
                      <a:alpha val="43137"/>
                    </a:srgbClr>
                  </a:outerShdw>
                </a:effectLst>
                <a:latin typeface="Adobe Caslon Pro" pitchFamily="18" charset="0"/>
              </a:rPr>
              <a:t>fellow </a:t>
            </a:r>
            <a:r>
              <a:rPr lang="en-US" sz="2000" dirty="0" smtClean="0">
                <a:effectLst>
                  <a:outerShdw blurRad="38100" dist="38100" dir="2700000" algn="tl">
                    <a:srgbClr val="000000">
                      <a:alpha val="43137"/>
                    </a:srgbClr>
                  </a:outerShdw>
                </a:effectLst>
                <a:latin typeface="Adobe Caslon Pro" pitchFamily="18" charset="0"/>
              </a:rPr>
              <a:t>partakers of the promise in </a:t>
            </a:r>
            <a:r>
              <a:rPr lang="en-US" sz="2000" dirty="0" smtClean="0">
                <a:effectLst>
                  <a:outerShdw blurRad="38100" dist="38100" dir="2700000" algn="tl">
                    <a:srgbClr val="000000">
                      <a:alpha val="43137"/>
                    </a:srgbClr>
                  </a:outerShdw>
                </a:effectLst>
                <a:latin typeface="Adobe Caslon Pro" pitchFamily="18" charset="0"/>
              </a:rPr>
              <a:t>Christ </a:t>
            </a:r>
            <a:r>
              <a:rPr lang="en-US" sz="2000" dirty="0" smtClean="0">
                <a:effectLst>
                  <a:outerShdw blurRad="38100" dist="38100" dir="2700000" algn="tl">
                    <a:srgbClr val="000000">
                      <a:alpha val="43137"/>
                    </a:srgbClr>
                  </a:outerShdw>
                </a:effectLst>
                <a:latin typeface="Adobe Caslon Pro" pitchFamily="18" charset="0"/>
              </a:rPr>
              <a:t>Jesus through the gospel,  </a:t>
            </a:r>
            <a:r>
              <a:rPr lang="en-US" sz="1600" dirty="0" smtClean="0">
                <a:effectLst>
                  <a:outerShdw blurRad="38100" dist="38100" dir="2700000" algn="tl">
                    <a:srgbClr val="000000">
                      <a:alpha val="43137"/>
                    </a:srgbClr>
                  </a:outerShdw>
                </a:effectLst>
                <a:latin typeface="Adobe Caslon Pro" pitchFamily="18" charset="0"/>
              </a:rPr>
              <a:t>(Eph. 3:6</a:t>
            </a:r>
            <a:r>
              <a:rPr lang="en-US" sz="1600" dirty="0" smtClean="0">
                <a:effectLst>
                  <a:outerShdw blurRad="38100" dist="38100" dir="2700000" algn="tl">
                    <a:srgbClr val="000000">
                      <a:alpha val="43137"/>
                    </a:srgbClr>
                  </a:outerShdw>
                </a:effectLst>
                <a:latin typeface="Adobe Caslon Pro" pitchFamily="18" charset="0"/>
              </a:rPr>
              <a:t>)</a:t>
            </a:r>
          </a:p>
          <a:p>
            <a:endParaRPr lang="en-US" sz="1050" dirty="0" smtClean="0">
              <a:effectLst>
                <a:outerShdw blurRad="38100" dist="38100" dir="2700000" algn="tl">
                  <a:srgbClr val="000000">
                    <a:alpha val="43137"/>
                  </a:srgbClr>
                </a:outerShdw>
              </a:effectLst>
              <a:latin typeface="Adobe Caslon Pro" pitchFamily="18" charset="0"/>
            </a:endParaRPr>
          </a:p>
          <a:p>
            <a:r>
              <a:rPr lang="en-US" sz="2000" dirty="0" smtClean="0">
                <a:effectLst>
                  <a:outerShdw blurRad="38100" dist="38100" dir="2700000" algn="tl">
                    <a:srgbClr val="000000">
                      <a:alpha val="43137"/>
                    </a:srgbClr>
                  </a:outerShdw>
                </a:effectLst>
                <a:latin typeface="Adobe Caslon Pro" pitchFamily="18" charset="0"/>
              </a:rPr>
              <a:t> “You must not do as they do,” God said to Israel in the wilderness, referring to the Egyptians and to the </a:t>
            </a:r>
            <a:r>
              <a:rPr lang="en-US" sz="2000" dirty="0" smtClean="0">
                <a:effectLst>
                  <a:outerShdw blurRad="38100" dist="38100" dir="2700000" algn="tl">
                    <a:srgbClr val="000000">
                      <a:alpha val="43137"/>
                    </a:srgbClr>
                  </a:outerShdw>
                </a:effectLst>
                <a:latin typeface="Adobe Caslon Pro" pitchFamily="18" charset="0"/>
              </a:rPr>
              <a:t>Canaanites.  </a:t>
            </a:r>
            <a:r>
              <a:rPr lang="en-US" sz="1600" dirty="0" smtClean="0">
                <a:effectLst>
                  <a:outerShdw blurRad="38100" dist="38100" dir="2700000" algn="tl">
                    <a:srgbClr val="000000">
                      <a:alpha val="43137"/>
                    </a:srgbClr>
                  </a:outerShdw>
                </a:effectLst>
                <a:latin typeface="Adobe Caslon Pro" pitchFamily="18" charset="0"/>
              </a:rPr>
              <a:t>(Lev. 18:1-5</a:t>
            </a:r>
            <a:r>
              <a:rPr lang="en-US" sz="1600" dirty="0" smtClean="0">
                <a:effectLst>
                  <a:outerShdw blurRad="38100" dist="38100" dir="2700000" algn="tl">
                    <a:srgbClr val="000000">
                      <a:alpha val="43137"/>
                    </a:srgbClr>
                  </a:outerShdw>
                </a:effectLst>
                <a:latin typeface="Adobe Caslon Pro" pitchFamily="18" charset="0"/>
              </a:rPr>
              <a:t>)  </a:t>
            </a:r>
          </a:p>
          <a:p>
            <a:endParaRPr lang="en-US" sz="1050" dirty="0" smtClean="0">
              <a:effectLst>
                <a:outerShdw blurRad="38100" dist="38100" dir="2700000" algn="tl">
                  <a:srgbClr val="000000">
                    <a:alpha val="43137"/>
                  </a:srgbClr>
                </a:outerShdw>
              </a:effectLst>
              <a:latin typeface="Adobe Caslon Pro" pitchFamily="18" charset="0"/>
            </a:endParaRPr>
          </a:p>
          <a:p>
            <a:r>
              <a:rPr lang="en-US" sz="2000" dirty="0" smtClean="0">
                <a:effectLst>
                  <a:outerShdw blurRad="38100" dist="38100" dir="2700000" algn="tl">
                    <a:srgbClr val="000000">
                      <a:alpha val="43137"/>
                    </a:srgbClr>
                  </a:outerShdw>
                </a:effectLst>
                <a:latin typeface="Adobe Caslon Pro" pitchFamily="18" charset="0"/>
              </a:rPr>
              <a:t>  </a:t>
            </a:r>
            <a:r>
              <a:rPr lang="en-US" sz="2000" baseline="30000" dirty="0" smtClean="0">
                <a:effectLst>
                  <a:outerShdw blurRad="38100" dist="38100" dir="2700000" algn="tl">
                    <a:srgbClr val="000000">
                      <a:alpha val="43137"/>
                    </a:srgbClr>
                  </a:outerShdw>
                </a:effectLst>
                <a:latin typeface="Adobe Caslon Pro" pitchFamily="18" charset="0"/>
              </a:rPr>
              <a:t>15</a:t>
            </a:r>
            <a:r>
              <a:rPr lang="en-US" sz="2000" dirty="0" smtClean="0">
                <a:effectLst>
                  <a:outerShdw blurRad="38100" dist="38100" dir="2700000" algn="tl">
                    <a:srgbClr val="000000">
                      <a:alpha val="43137"/>
                    </a:srgbClr>
                  </a:outerShdw>
                </a:effectLst>
                <a:latin typeface="Adobe Caslon Pro" pitchFamily="18" charset="0"/>
              </a:rPr>
              <a:t>My prayer is not that you take them out of the world but that you protect them from the evil one. </a:t>
            </a:r>
            <a:r>
              <a:rPr lang="en-US" sz="2000" baseline="30000" dirty="0" smtClean="0">
                <a:effectLst>
                  <a:outerShdw blurRad="38100" dist="38100" dir="2700000" algn="tl">
                    <a:srgbClr val="000000">
                      <a:alpha val="43137"/>
                    </a:srgbClr>
                  </a:outerShdw>
                </a:effectLst>
                <a:latin typeface="Adobe Caslon Pro" pitchFamily="18" charset="0"/>
              </a:rPr>
              <a:t>16</a:t>
            </a:r>
            <a:r>
              <a:rPr lang="en-US" sz="2000" dirty="0" smtClean="0">
                <a:effectLst>
                  <a:outerShdw blurRad="38100" dist="38100" dir="2700000" algn="tl">
                    <a:srgbClr val="000000">
                      <a:alpha val="43137"/>
                    </a:srgbClr>
                  </a:outerShdw>
                </a:effectLst>
                <a:latin typeface="Adobe Caslon Pro" pitchFamily="18" charset="0"/>
              </a:rPr>
              <a:t>They are not of the world, even as I am not of it. </a:t>
            </a:r>
            <a:r>
              <a:rPr lang="en-US" sz="2000" baseline="30000" dirty="0" smtClean="0">
                <a:effectLst>
                  <a:outerShdw blurRad="38100" dist="38100" dir="2700000" algn="tl">
                    <a:srgbClr val="000000">
                      <a:alpha val="43137"/>
                    </a:srgbClr>
                  </a:outerShdw>
                </a:effectLst>
                <a:latin typeface="Adobe Caslon Pro" pitchFamily="18" charset="0"/>
              </a:rPr>
              <a:t>17</a:t>
            </a:r>
            <a:r>
              <a:rPr lang="en-US" sz="2000" dirty="0" smtClean="0">
                <a:effectLst>
                  <a:outerShdw blurRad="38100" dist="38100" dir="2700000" algn="tl">
                    <a:srgbClr val="000000">
                      <a:alpha val="43137"/>
                    </a:srgbClr>
                  </a:outerShdw>
                </a:effectLst>
                <a:latin typeface="Adobe Caslon Pro" pitchFamily="18" charset="0"/>
              </a:rPr>
              <a:t>Sanctify </a:t>
            </a:r>
            <a:r>
              <a:rPr lang="en-US" sz="2000" dirty="0" smtClean="0">
                <a:effectLst>
                  <a:outerShdw blurRad="38100" dist="38100" dir="2700000" algn="tl">
                    <a:srgbClr val="000000">
                      <a:alpha val="43137"/>
                    </a:srgbClr>
                  </a:outerShdw>
                </a:effectLst>
                <a:latin typeface="Adobe Caslon Pro" pitchFamily="18" charset="0"/>
              </a:rPr>
              <a:t>them by the truth; your word is truth. </a:t>
            </a:r>
            <a:r>
              <a:rPr lang="en-US" sz="2000" baseline="30000" dirty="0" smtClean="0">
                <a:effectLst>
                  <a:outerShdw blurRad="38100" dist="38100" dir="2700000" algn="tl">
                    <a:srgbClr val="000000">
                      <a:alpha val="43137"/>
                    </a:srgbClr>
                  </a:outerShdw>
                </a:effectLst>
                <a:latin typeface="Adobe Caslon Pro" pitchFamily="18" charset="0"/>
              </a:rPr>
              <a:t>18</a:t>
            </a:r>
            <a:r>
              <a:rPr lang="en-US" sz="2000" dirty="0" smtClean="0">
                <a:effectLst>
                  <a:outerShdw blurRad="38100" dist="38100" dir="2700000" algn="tl">
                    <a:srgbClr val="000000">
                      <a:alpha val="43137"/>
                    </a:srgbClr>
                  </a:outerShdw>
                </a:effectLst>
                <a:latin typeface="Adobe Caslon Pro" pitchFamily="18" charset="0"/>
              </a:rPr>
              <a:t>As you sent me into the world, I have sent them into the world. </a:t>
            </a:r>
            <a:r>
              <a:rPr lang="en-US" sz="2000" baseline="30000" dirty="0" smtClean="0">
                <a:effectLst>
                  <a:outerShdw blurRad="38100" dist="38100" dir="2700000" algn="tl">
                    <a:srgbClr val="000000">
                      <a:alpha val="43137"/>
                    </a:srgbClr>
                  </a:outerShdw>
                </a:effectLst>
                <a:latin typeface="Adobe Caslon Pro" pitchFamily="18" charset="0"/>
              </a:rPr>
              <a:t>19</a:t>
            </a:r>
            <a:r>
              <a:rPr lang="en-US" sz="2000" dirty="0" smtClean="0">
                <a:effectLst>
                  <a:outerShdw blurRad="38100" dist="38100" dir="2700000" algn="tl">
                    <a:srgbClr val="000000">
                      <a:alpha val="43137"/>
                    </a:srgbClr>
                  </a:outerShdw>
                </a:effectLst>
                <a:latin typeface="Adobe Caslon Pro" pitchFamily="18" charset="0"/>
              </a:rPr>
              <a:t>For them I sanctify myself, that they too may be truly </a:t>
            </a:r>
            <a:r>
              <a:rPr lang="en-US" sz="2000" dirty="0" smtClean="0">
                <a:effectLst>
                  <a:outerShdw blurRad="38100" dist="38100" dir="2700000" algn="tl">
                    <a:srgbClr val="000000">
                      <a:alpha val="43137"/>
                    </a:srgbClr>
                  </a:outerShdw>
                </a:effectLst>
                <a:latin typeface="Adobe Caslon Pro" pitchFamily="18" charset="0"/>
              </a:rPr>
              <a:t>sanctified.  </a:t>
            </a:r>
            <a:r>
              <a:rPr lang="en-US" sz="1600" dirty="0" smtClean="0">
                <a:effectLst>
                  <a:outerShdw blurRad="38100" dist="38100" dir="2700000" algn="tl">
                    <a:srgbClr val="000000">
                      <a:alpha val="43137"/>
                    </a:srgbClr>
                  </a:outerShdw>
                </a:effectLst>
                <a:latin typeface="Adobe Caslon Pro" pitchFamily="18" charset="0"/>
              </a:rPr>
              <a:t>(John </a:t>
            </a:r>
            <a:r>
              <a:rPr lang="en-US" sz="1600" dirty="0" smtClean="0">
                <a:effectLst>
                  <a:outerShdw blurRad="38100" dist="38100" dir="2700000" algn="tl">
                    <a:srgbClr val="000000">
                      <a:alpha val="43137"/>
                    </a:srgbClr>
                  </a:outerShdw>
                </a:effectLst>
                <a:latin typeface="Adobe Caslon Pro" pitchFamily="18" charset="0"/>
              </a:rPr>
              <a:t>17:15-19)</a:t>
            </a:r>
            <a:endParaRPr lang="en-US" sz="16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7400</TotalTime>
  <Words>1023</Words>
  <Application>Microsoft Office PowerPoint</Application>
  <PresentationFormat>On-screen Show (16:9)</PresentationFormat>
  <Paragraphs>103</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Times New Roman</vt:lpstr>
      <vt:lpstr>Tahoma</vt:lpstr>
      <vt:lpstr>Wingdings</vt:lpstr>
      <vt:lpstr>Corbel</vt:lpstr>
      <vt:lpstr>Adobe Caslon Pro</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611</cp:revision>
  <dcterms:created xsi:type="dcterms:W3CDTF">2010-01-20T03:08:51Z</dcterms:created>
  <dcterms:modified xsi:type="dcterms:W3CDTF">2010-07-18T01:29:27Z</dcterms:modified>
</cp:coreProperties>
</file>