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0"/>
  </p:notesMasterIdLst>
  <p:sldIdLst>
    <p:sldId id="318" r:id="rId2"/>
    <p:sldId id="360" r:id="rId3"/>
    <p:sldId id="309" r:id="rId4"/>
    <p:sldId id="327" r:id="rId5"/>
    <p:sldId id="329" r:id="rId6"/>
    <p:sldId id="362" r:id="rId7"/>
    <p:sldId id="363" r:id="rId8"/>
    <p:sldId id="330" r:id="rId9"/>
    <p:sldId id="361" r:id="rId10"/>
    <p:sldId id="333" r:id="rId11"/>
    <p:sldId id="366" r:id="rId12"/>
    <p:sldId id="334" r:id="rId13"/>
    <p:sldId id="367" r:id="rId14"/>
    <p:sldId id="335" r:id="rId15"/>
    <p:sldId id="336" r:id="rId16"/>
    <p:sldId id="337" r:id="rId17"/>
    <p:sldId id="358" r:id="rId18"/>
    <p:sldId id="359" r:id="rId19"/>
  </p:sldIdLst>
  <p:sldSz cx="9144000" cy="5143500" type="screen16x9"/>
  <p:notesSz cx="6858000" cy="9144000"/>
  <p:embeddedFontLst>
    <p:embeddedFont>
      <p:font typeface="Tahoma" pitchFamily="34" charset="0"/>
      <p:regular r:id="rId21"/>
      <p:bold r:id="rId22"/>
    </p:embeddedFont>
    <p:embeddedFont>
      <p:font typeface="Corbel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Wingdings 2" pitchFamily="18" charset="2"/>
      <p:regular r:id="rId31"/>
    </p:embeddedFont>
    <p:embeddedFont>
      <p:font typeface="Wingdings 3" pitchFamily="18" charset="2"/>
      <p:regular r:id="rId32"/>
    </p:embeddedFont>
    <p:embeddedFont>
      <p:font typeface="Consolas" pitchFamily="49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3E8F4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706" autoAdjust="0"/>
  </p:normalViewPr>
  <p:slideViewPr>
    <p:cSldViewPr>
      <p:cViewPr varScale="1">
        <p:scale>
          <a:sx n="138" d="100"/>
          <a:sy n="138" d="100"/>
        </p:scale>
        <p:origin x="-1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DA2E5-3349-420B-8E2E-E773B948C076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4402D-32BD-48CD-B967-913702823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9227-5C3E-47CE-9AF3-DF1361642C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51403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63" y="509588"/>
            <a:ext cx="46037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509588"/>
            <a:ext cx="2857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250" y="509588"/>
            <a:ext cx="7938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3786188"/>
            <a:ext cx="73025" cy="1268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88" y="3597275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588" y="3478213"/>
            <a:ext cx="73025" cy="103187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5588" y="3406775"/>
            <a:ext cx="73025" cy="555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3DCF68-FD10-4E18-8F56-C3500ECC1FAE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CF620-9F58-4968-BE71-8BCEB28B6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573F-81A3-4F3B-851B-A7076C705A46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D4C1-4403-4BAC-B32F-83C34FDC2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9DBA-2EF0-4D50-8109-90278EB24261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6683-F521-4343-BBCC-ABDC115D5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5B6D-6B5E-4EE7-A891-2CEBA5BCD78F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4F3A9-BDD5-4D5B-AEFA-F31D04E7A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804863"/>
            <a:ext cx="4321175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49609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976019" y="964406"/>
            <a:ext cx="30861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3184525"/>
            <a:ext cx="2090737" cy="19589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301625"/>
            <a:ext cx="8504237" cy="66516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509588"/>
            <a:ext cx="26988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509588"/>
            <a:ext cx="26987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509588"/>
            <a:ext cx="9525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509588"/>
            <a:ext cx="36512" cy="27463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0D209-6C01-462D-9377-3FF99F3D1593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73C68-8317-4293-95B1-3CAEFADBC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556E51-B756-4453-BFF2-AA5914BA1CC5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3BB8B0-7550-46A8-8C3F-174CBB72E0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1625"/>
            <a:ext cx="8867775" cy="66516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509588"/>
            <a:ext cx="46037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509588"/>
            <a:ext cx="26988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509588"/>
            <a:ext cx="2857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509588"/>
            <a:ext cx="2857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509588"/>
            <a:ext cx="9525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509588"/>
            <a:ext cx="7937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509588"/>
            <a:ext cx="36513" cy="27463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06D1F0-BF52-4CAC-8C5A-11CFBE4F7270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18992-30DE-43AC-B16A-A9E113D4E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ED89-E83B-43AC-84EA-81C472261810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92C0-C890-481B-90E6-0736AC27A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A1C88B-57E3-4846-904D-767D296E0F06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30534-22F9-43ED-9989-44090227C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8BDC-C177-42D8-89DC-56DAE6B16017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714B-589B-4F83-B091-903262FAE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4081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4144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31226" y="898525"/>
            <a:ext cx="10001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438" y="1281129"/>
              <a:ext cx="88935" cy="7963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4889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358" y="1279844"/>
              <a:ext cx="88935" cy="8220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83626" y="1012825"/>
            <a:ext cx="10001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438" y="1281129"/>
              <a:ext cx="88935" cy="7963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4889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358" y="1279844"/>
              <a:ext cx="88935" cy="8220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36756" y="1089819"/>
            <a:ext cx="98425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4080" y="1280486"/>
              <a:ext cx="88934" cy="80921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6173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3694" y="1279181"/>
              <a:ext cx="88934" cy="8353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275"/>
            <a:ext cx="21336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6FB5A-AE7D-4B95-B681-8A79FB380660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275"/>
            <a:ext cx="55626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275"/>
            <a:ext cx="457200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25D1C8-662F-4683-81CB-C1884AFEB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51403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3786188"/>
            <a:ext cx="73025" cy="1268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3597275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3478213"/>
            <a:ext cx="73025" cy="103187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3406775"/>
            <a:ext cx="73025" cy="555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509588"/>
            <a:ext cx="46037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509588"/>
            <a:ext cx="28575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509588"/>
            <a:ext cx="9525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509588"/>
            <a:ext cx="7938" cy="2746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175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338263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027964-AFBE-4FA3-8DAF-8B837BA8E296}" type="datetimeFigureOut">
              <a:rPr lang="en-US"/>
              <a:pPr>
                <a:defRPr/>
              </a:pPr>
              <a:t>5/8/2010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3300"/>
            <a:ext cx="5562600" cy="273050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3300"/>
            <a:ext cx="457200" cy="27305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1BD29A1-A672-4C20-80DE-22C0B9B21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0" r:id="rId2"/>
    <p:sldLayoutId id="2147483866" r:id="rId3"/>
    <p:sldLayoutId id="2147483867" r:id="rId4"/>
    <p:sldLayoutId id="2147483868" r:id="rId5"/>
    <p:sldLayoutId id="2147483861" r:id="rId6"/>
    <p:sldLayoutId id="2147483869" r:id="rId7"/>
    <p:sldLayoutId id="2147483862" r:id="rId8"/>
    <p:sldLayoutId id="2147483870" r:id="rId9"/>
    <p:sldLayoutId id="2147483863" r:id="rId10"/>
    <p:sldLayoutId id="2147483864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95350"/>
            <a:ext cx="6553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eaLnBrk="1" hangingPunct="1">
              <a:defRPr/>
            </a:pPr>
            <a:r>
              <a:rPr lang="en-US" sz="4400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 The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733550"/>
            <a:ext cx="6400800" cy="2667000"/>
          </a:xfrm>
        </p:spPr>
        <p:txBody>
          <a:bodyPr anchor="t">
            <a:normAutofit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Purpose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Land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Old Testament</a:t>
            </a:r>
            <a:endParaRPr lang="en-US" sz="1200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New Testament 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Death and Resurrection of Jesus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Message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Authority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Interpretation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Use of the Bible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spc="-1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</a:t>
            </a:r>
            <a:endParaRPr lang="en-US" sz="1200" spc="3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kern="0" spc="3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WORD NOTES AND POWERPOINT PRESENTATIONS ARE AVAILABLE AT</a:t>
            </a:r>
            <a: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www.BethlehemChristian.org/bible</a:t>
            </a:r>
            <a:endParaRPr lang="en-US" sz="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“This is my body, given for you.”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22:19 </a:t>
            </a:r>
          </a:p>
          <a:p>
            <a:endParaRPr lang="en-US" b="1" dirty="0" smtClean="0">
              <a:solidFill>
                <a:srgbClr val="FF0000"/>
              </a:solidFill>
              <a:latin typeface="Adobe Caslon Pro" pitchFamily="18" charset="0"/>
              <a:cs typeface="Times New Roman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“This cup is the new covenant in my blood, which is poured out for you.” 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22:20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Adobe Caslon Pro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"The time is coming," declares the LORD, "when I will make a new covenant with the house of Israel and the house of Judah.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Jeremiah 31:31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Adobe Caslon Pr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Autofit/>
          </a:bodyPr>
          <a:lstStyle/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  <p:pic>
        <p:nvPicPr>
          <p:cNvPr id="5" name="Picture 4" descr="Jerusale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291" y="-9525"/>
            <a:ext cx="5711419" cy="51625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“Are you the Messiah, the Son of the Blessed One?” </a:t>
            </a:r>
          </a:p>
          <a:p>
            <a:r>
              <a:rPr lang="en-US" sz="1200" b="1" dirty="0" smtClean="0">
                <a:latin typeface="Adobe Caslon Pro" pitchFamily="18" charset="0"/>
              </a:rPr>
              <a:t>Mark 14:61 </a:t>
            </a: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Adobe Caslon Pro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“I am,” said Jesus. “And you will see the Son of Man sitting at the right hand of the Mighty One and coming on the clouds of heaven.” </a:t>
            </a:r>
          </a:p>
          <a:p>
            <a:r>
              <a:rPr lang="en-US" sz="1200" b="1" dirty="0" smtClean="0">
                <a:latin typeface="Adobe Caslon Pro" pitchFamily="18" charset="0"/>
              </a:rPr>
              <a:t>Mark 14:62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Autofit/>
          </a:bodyPr>
          <a:lstStyle/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  <p:pic>
        <p:nvPicPr>
          <p:cNvPr id="5" name="Picture 4" descr="Jerusale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291" y="-9525"/>
            <a:ext cx="5711419" cy="51625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47244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Jesus said, “Father, forgive them, for they know not what they do.” And they cast lots to divide his garments. 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23:34 </a:t>
            </a:r>
          </a:p>
          <a:p>
            <a:endParaRPr lang="en-US" b="1" dirty="0" smtClean="0">
              <a:latin typeface="Adobe Caslon Pro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26 When Jesus saw his mother and the disciple whom he loved standing nearby, he said to his mother, “Woman, behold, your son!”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27 Then he said to the disciple, “Behold, your mother!” And from that hour the disciple took her to his own home. 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John 19:26-27</a:t>
            </a:r>
          </a:p>
          <a:p>
            <a:endParaRPr lang="en-US" b="1" dirty="0" smtClean="0">
              <a:latin typeface="Adobe Caslon Pro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he said to him, “Truly, I say to you, today you will be with me in Paradise.” 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23:43 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4800600"/>
          </a:xfrm>
        </p:spPr>
        <p:txBody>
          <a:bodyPr anchor="t">
            <a:normAutofit/>
          </a:bodyPr>
          <a:lstStyle/>
          <a:p>
            <a:pPr lvl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After this, Jesus, knowing that all was now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finished, said (to fulfill the Scripture), “I thirst.” </a:t>
            </a:r>
            <a:b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John 19:28</a:t>
            </a:r>
          </a:p>
          <a:p>
            <a:pPr lvl="0"/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when the sixth hour had come, there was darkness over the whole land until the ninth hour.</a:t>
            </a:r>
          </a:p>
          <a:p>
            <a:r>
              <a:rPr lang="en-US" sz="1200" b="1" dirty="0" smtClean="0">
                <a:latin typeface="Adobe Caslon Pro" pitchFamily="18" charset="0"/>
              </a:rPr>
              <a:t>Mark 15:34 </a:t>
            </a:r>
          </a:p>
          <a:p>
            <a:endParaRPr lang="en-US" sz="1600" b="1" dirty="0" smtClean="0">
              <a:latin typeface="Adobe Caslon Pro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at the ninth hour Jesus cried with a loud voice, “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Eloi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Eloi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lema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sabachthani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?” which means, “My God, my God, why have you forsaken me?” </a:t>
            </a:r>
            <a:r>
              <a:rPr lang="en-US" sz="1200" b="1" dirty="0" smtClean="0">
                <a:latin typeface="Adobe Caslon Pro" pitchFamily="18" charset="0"/>
              </a:rPr>
              <a:t>Mark 15:33-34</a:t>
            </a:r>
          </a:p>
          <a:p>
            <a:endParaRPr lang="en-US" sz="1600" b="1" dirty="0" smtClean="0">
              <a:latin typeface="Adobe Caslon Pro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When Jesus had received the sour wine, he said, “It is finished,” and he bowed his head and gave up his spirit.  </a:t>
            </a:r>
            <a:r>
              <a:rPr lang="en-US" sz="1200" b="1" dirty="0" smtClean="0">
                <a:latin typeface="Adobe Caslon Pro" pitchFamily="18" charset="0"/>
              </a:rPr>
              <a:t>John 19:30 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Then Jesus, calling out with a loud voice, said, “Father, into your hands I commit my spirit!” And having said this he breathed his last. </a:t>
            </a:r>
            <a:r>
              <a:rPr lang="en-US" sz="1200" b="1" dirty="0" smtClean="0">
                <a:latin typeface="Adobe Caslon Pro" pitchFamily="18" charset="0"/>
              </a:rPr>
              <a:t>Luke 23:46 </a:t>
            </a:r>
          </a:p>
          <a:p>
            <a:endParaRPr lang="en-US" sz="1600" b="1" dirty="0" smtClean="0">
              <a:latin typeface="Adobe Caslon Pro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​​​​​​​My God, my God, why have you abandoned me? I groan in prayer, but help seems far away.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Psalms 22:1b (NET) </a:t>
            </a:r>
          </a:p>
          <a:p>
            <a:endParaRPr lang="en-US" sz="1600" b="1" dirty="0" smtClean="0">
              <a:latin typeface="Adobe Caslon Pro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Jesus called out with a loud voice, "Father, into your hands I commit my spirit." When he had said this, he breathed his last. </a:t>
            </a:r>
            <a:r>
              <a:rPr lang="en-US" sz="1200" b="1" dirty="0" smtClean="0">
                <a:latin typeface="Adobe Caslon Pro" pitchFamily="18" charset="0"/>
              </a:rPr>
              <a:t>Luke 23:46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b="1" dirty="0" smtClean="0">
              <a:latin typeface="Adobe Caslon Pro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In their fright the women bowed down with their faces to the ground, but the men said to them, "Why do you look for the living among the dead?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He is not here; he has risen! Remember how he told you, while he was still with you in Galilee. </a:t>
            </a:r>
          </a:p>
          <a:p>
            <a:r>
              <a:rPr lang="en-US" sz="1200" b="1" dirty="0" smtClean="0">
                <a:latin typeface="Adobe Caslon Pro" pitchFamily="18" charset="0"/>
              </a:rPr>
              <a:t>Luke 24:5-6</a:t>
            </a:r>
            <a:endParaRPr lang="en-US" sz="12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Then Jesus came to them and said, "All authority in heaven and on earth has been given to me.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19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Therefore go and make disciples of all nations, baptizing them in the name of the Father and of the Son and of the Holy Spirit,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teaching them to obey everything I have commanded you. And surely I am with you always, to the very end of the age.“</a:t>
            </a:r>
          </a:p>
          <a:p>
            <a:r>
              <a:rPr lang="en-US" sz="1200" b="1" dirty="0" smtClean="0">
                <a:latin typeface="Adobe Caslon Pro" pitchFamily="18" charset="0"/>
              </a:rPr>
              <a:t>Matthew 28:18-20</a:t>
            </a:r>
            <a:endParaRPr lang="en-US" sz="12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95350"/>
            <a:ext cx="6553200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eaLnBrk="1" hangingPunct="1">
              <a:defRPr/>
            </a:pPr>
            <a:r>
              <a:rPr lang="en-US" sz="4400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 The Bible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733550"/>
            <a:ext cx="6400800" cy="2667000"/>
          </a:xfrm>
        </p:spPr>
        <p:txBody>
          <a:bodyPr anchor="t">
            <a:normAutofit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Purpose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Land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Old Testament</a:t>
            </a:r>
            <a:endParaRPr lang="en-US" sz="1200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Story of the Bible – New Testament </a:t>
            </a:r>
          </a:p>
          <a:p>
            <a:pPr marL="685800" lvl="1" indent="-228600" algn="l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Death and Resurrection of Jesus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Message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Authority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Interpretation of the Bible</a:t>
            </a:r>
          </a:p>
          <a:p>
            <a:pPr marL="228600" indent="-2286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sz="12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Use of the Bible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48150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spc="3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spc="-15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</a:t>
            </a:r>
            <a:endParaRPr lang="en-US" sz="1200" spc="3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kern="0" spc="3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WORD NOTES AND POWERPOINT PRESENTATIONS ARE AVAILABLE AT</a:t>
            </a:r>
            <a: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9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www.BethlehemChristian.org/bible</a:t>
            </a:r>
            <a:endParaRPr lang="en-US" sz="900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Autofit/>
          </a:bodyPr>
          <a:lstStyle/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  <p:pic>
        <p:nvPicPr>
          <p:cNvPr id="4" name="Picture 3" descr="Jerusa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2276" y="0"/>
            <a:ext cx="3599448" cy="5143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chief priests and the teachers of the law heard this and began looking for a way to kill him, for they feared him, because the whole crowd was amazed at his teaching.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Mark 11:18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sz="1300" dirty="0">
              <a:solidFill>
                <a:srgbClr val="FF0000"/>
              </a:solidFill>
              <a:latin typeface="Adobe Caslon Pr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4800600"/>
          </a:xfrm>
        </p:spPr>
        <p:txBody>
          <a:bodyPr anchor="t">
            <a:normAutofit/>
          </a:bodyPr>
          <a:lstStyle/>
          <a:p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27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They arrived again in Jerusalem, and while Jesus was walking in the temple courts, the chief priests, the teachers of the law and the elders came to him.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"By what authority are you doing these things?" they asked. "And who gave you authority to do this?"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29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Jesus replied, "I will ask you one question. Answer me, and I will tell you by what authority I am doing these things.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John's baptism—was it from heaven, or from men? Tell me!"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They discussed it among themselves and said, "If we say, 'From heaven,' he will ask, 'Then why didn't you believe him?'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But if we say, 'From men'...." (They feared the people, for everyone held that John really was a prophet.)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So they answered Jesus, "We don't know."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     Jesus said, "Neither will I tell you by what authority I am doing these things." 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Mark 11:27-33</a:t>
            </a:r>
            <a:endParaRPr lang="en-US" sz="1200" dirty="0">
              <a:latin typeface="Adobe Caslon Pro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Autofit/>
          </a:bodyPr>
          <a:lstStyle/>
          <a:p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20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Now there were some Greeks among those who went up to worship at the Feast.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21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They came to Philip, who was from Bethsaida in Galilee, with a request. "Sir," they said, "we would like to see Jesus."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22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Philip went to tell Andrew; Andrew and Philip in turn told Jesus.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23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Jesus replied, "The hour has come for the Son of Man to be glorified.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24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I tell you the truth, unless a kernel of wheat falls to the ground and dies, it remains only a single seed. But if it dies, it produces many seeds.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25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man who loves his life will lose it, while the man who hates his life in this world will keep it for eternal life.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26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Whoever serves me must follow me; and where I am, my servant also will be. My Father will honor the one who serves me.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27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"Now my heart is troubled, and what shall I say? 'Father, save me from this hour'? No, it was for this very reason I came to this hour.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28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Father, glorify your name!"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  Then a voice came from heaven, "I have glorified it, and will glorify it again."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29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crowd that was there and heard it said it had thundered; others said an angel had spoken to him.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 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30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Jesus said, "This voice was for your benefit, not mine.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31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Now is the time for judgment on this world; now the prince of this world will be driven out.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32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But I, when I am lifted up from the earth, will draw all men to myself."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33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He said this to show the kind of death he was going to die.</a:t>
            </a:r>
            <a:r>
              <a:rPr lang="en-US" sz="1400" b="1" dirty="0" smtClean="0">
                <a:latin typeface="Adobe Caslon Pro" pitchFamily="18" charset="0"/>
              </a:rPr>
              <a:t/>
            </a:r>
            <a:br>
              <a:rPr lang="en-US" sz="1400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John 12:20-33</a:t>
            </a:r>
          </a:p>
          <a:p>
            <a:endParaRPr lang="en-US" sz="1400" dirty="0" smtClean="0">
              <a:latin typeface="Adobe Caslon Pro" pitchFamily="18" charset="0"/>
            </a:endParaRPr>
          </a:p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Autofit/>
          </a:bodyPr>
          <a:lstStyle/>
          <a:p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He replied, "As you enter the city, a man carrying a jar of water will meet you. Follow him to the house that he enters,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and say to the owner of the house, 'The Teacher asks: Where is the guest room, where I may eat the Passover with my disciples?' 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He will show you a large upper room, all furnished. Make preparations there.“</a:t>
            </a:r>
            <a:r>
              <a:rPr lang="en-US" sz="1400" b="1" dirty="0" smtClean="0">
                <a:latin typeface="Adobe Caslon Pro" pitchFamily="18" charset="0"/>
              </a:rPr>
              <a:t/>
            </a:r>
            <a:br>
              <a:rPr lang="en-US" sz="1400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22:10-12 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Autofit/>
          </a:bodyPr>
          <a:lstStyle/>
          <a:p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  <a:cs typeface="Times New Roman" pitchFamily="18" charset="0"/>
            </a:endParaRPr>
          </a:p>
        </p:txBody>
      </p:sp>
      <p:pic>
        <p:nvPicPr>
          <p:cNvPr id="5" name="Picture 4" descr="Jerusale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6291" y="-9525"/>
            <a:ext cx="5711419" cy="51625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26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But you are not to be like that. Instead, the greatest among you should be like the youngest, and the one who rules like the one who serves.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22:26</a:t>
            </a:r>
          </a:p>
          <a:p>
            <a:r>
              <a:rPr lang="en-US" b="1" dirty="0" smtClean="0">
                <a:latin typeface="Adobe Caslon Pro" pitchFamily="18" charset="0"/>
              </a:rPr>
              <a:t> </a:t>
            </a:r>
            <a:r>
              <a:rPr lang="en-US" dirty="0" smtClean="0">
                <a:latin typeface="Adobe Caslon Pro" pitchFamily="18" charset="0"/>
              </a:rPr>
              <a:t> </a:t>
            </a:r>
          </a:p>
          <a:p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45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For even the Son of Man did not come to be served, but to serve, and to give his life as a ransom for many.“</a:t>
            </a:r>
            <a:r>
              <a:rPr lang="en-US" b="1" dirty="0" smtClean="0">
                <a:latin typeface="Adobe Caslon Pro" pitchFamily="18" charset="0"/>
              </a:rPr>
              <a:t/>
            </a:r>
            <a:br>
              <a:rPr lang="en-US" b="1" dirty="0" smtClean="0"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Mark 10:45</a:t>
            </a:r>
            <a:endParaRPr lang="en-US" b="1" dirty="0" smtClean="0">
              <a:latin typeface="Adobe Caslon Pro" pitchFamily="18" charset="0"/>
            </a:endParaRPr>
          </a:p>
          <a:p>
            <a:endParaRPr lang="en-US" b="1" dirty="0" smtClean="0">
              <a:latin typeface="Adobe Caslon Pro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“I have eagerly desired to share this Passover with you before I suffer.  For I tell you, I will not eat of it again until it finds fulfillment in the Kingdom of God.”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200" b="1" dirty="0" smtClean="0">
                <a:latin typeface="Adobe Caslon Pro" pitchFamily="18" charset="0"/>
              </a:rPr>
              <a:t>Luke 22:15-16</a:t>
            </a:r>
            <a:endParaRPr lang="en-US" sz="1200" dirty="0" smtClean="0">
              <a:latin typeface="Adobe Caslon Pro" pitchFamily="18" charset="0"/>
            </a:endParaRPr>
          </a:p>
          <a:p>
            <a:endParaRPr lang="en-US" b="1" dirty="0" smtClean="0">
              <a:latin typeface="Adobe Caslon Pro" pitchFamily="18" charset="0"/>
            </a:endParaRPr>
          </a:p>
          <a:p>
            <a:endParaRPr lang="en-US" sz="1200" dirty="0" smtClean="0">
              <a:latin typeface="Adobe Caslon Pro" pitchFamily="18" charset="0"/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5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9550"/>
            <a:ext cx="8610600" cy="3886200"/>
          </a:xfrm>
        </p:spPr>
        <p:txBody>
          <a:bodyPr anchor="t">
            <a:normAutofit/>
          </a:bodyPr>
          <a:lstStyle/>
          <a:p>
            <a:pPr algn="ctr"/>
            <a:endParaRPr lang="en-US" sz="2200" dirty="0">
              <a:solidFill>
                <a:srgbClr val="FF0000"/>
              </a:solidFill>
              <a:latin typeface="Adobe Caslon Pro" pitchFamily="18" charset="0"/>
              <a:cs typeface="Times New Roman" pitchFamily="18" charset="0"/>
            </a:endParaRPr>
          </a:p>
        </p:txBody>
      </p:sp>
      <p:pic>
        <p:nvPicPr>
          <p:cNvPr id="4" name="Picture 3" descr="last-sup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6" y="-1325"/>
            <a:ext cx="9244013" cy="51461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3346</TotalTime>
  <Words>634</Words>
  <Application>Microsoft Office PowerPoint</Application>
  <PresentationFormat>On-screen Show (16:9)</PresentationFormat>
  <Paragraphs>93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Times New Roman</vt:lpstr>
      <vt:lpstr>Tahoma</vt:lpstr>
      <vt:lpstr>Wingdings</vt:lpstr>
      <vt:lpstr>Adobe Caslon Pro</vt:lpstr>
      <vt:lpstr>Corbel</vt:lpstr>
      <vt:lpstr>Calibri</vt:lpstr>
      <vt:lpstr>Wingdings 2</vt:lpstr>
      <vt:lpstr>Wingdings 3</vt:lpstr>
      <vt:lpstr>Consolas</vt:lpstr>
      <vt:lpstr>Metro</vt:lpstr>
      <vt:lpstr>Understanding The Bible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Understanding The Bible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 Johnson</dc:creator>
  <cp:lastModifiedBy>Roy Johnson</cp:lastModifiedBy>
  <cp:revision>437</cp:revision>
  <dcterms:created xsi:type="dcterms:W3CDTF">2010-01-20T03:08:51Z</dcterms:created>
  <dcterms:modified xsi:type="dcterms:W3CDTF">2010-05-09T02:26:53Z</dcterms:modified>
</cp:coreProperties>
</file>